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18"/>
  </p:notesMasterIdLst>
  <p:sldIdLst>
    <p:sldId id="256" r:id="rId3"/>
    <p:sldId id="324" r:id="rId4"/>
    <p:sldId id="284" r:id="rId5"/>
    <p:sldId id="294" r:id="rId6"/>
    <p:sldId id="293" r:id="rId7"/>
    <p:sldId id="331" r:id="rId8"/>
    <p:sldId id="339" r:id="rId9"/>
    <p:sldId id="326" r:id="rId10"/>
    <p:sldId id="334" r:id="rId11"/>
    <p:sldId id="337" r:id="rId12"/>
    <p:sldId id="345" r:id="rId13"/>
    <p:sldId id="346" r:id="rId14"/>
    <p:sldId id="341" r:id="rId15"/>
    <p:sldId id="347" r:id="rId16"/>
    <p:sldId id="34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256"/>
            <p14:sldId id="324"/>
            <p14:sldId id="284"/>
            <p14:sldId id="294"/>
            <p14:sldId id="293"/>
            <p14:sldId id="331"/>
            <p14:sldId id="339"/>
            <p14:sldId id="326"/>
            <p14:sldId id="334"/>
            <p14:sldId id="337"/>
            <p14:sldId id="345"/>
            <p14:sldId id="346"/>
            <p14:sldId id="341"/>
            <p14:sldId id="347"/>
            <p14:sldId id="344"/>
          </p14:sldIdLst>
        </p14:section>
        <p14:section name="제목 없는 구역" id="{E8E9464D-C637-4CB1-8602-C2DD0DB3F60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E5E"/>
    <a:srgbClr val="CAC4FD"/>
    <a:srgbClr val="FFB19D"/>
    <a:srgbClr val="B4C6E7"/>
    <a:srgbClr val="8FAADC"/>
    <a:srgbClr val="00B0F0"/>
    <a:srgbClr val="FF6038"/>
    <a:srgbClr val="FF3300"/>
    <a:srgbClr val="A9A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9B965-176B-44DF-AB2B-E0E634BCB60D}" v="941" dt="2022-11-18T04:55:1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4994" autoAdjust="0"/>
  </p:normalViewPr>
  <p:slideViewPr>
    <p:cSldViewPr snapToGrid="0">
      <p:cViewPr varScale="1">
        <p:scale>
          <a:sx n="71" d="100"/>
          <a:sy n="71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B019B965-176B-44DF-AB2B-E0E634BCB60D}"/>
    <pc:docChg chg="undo redo custSel addSld delSld modSld sldOrd modSection">
      <pc:chgData name="장동언" userId="c7f2cada-d8cd-4f10-9fd9-180a892726ea" providerId="ADAL" clId="{B019B965-176B-44DF-AB2B-E0E634BCB60D}" dt="2022-11-18T04:55:57.894" v="11924" actId="20577"/>
      <pc:docMkLst>
        <pc:docMk/>
      </pc:docMkLst>
      <pc:sldChg chg="addSp delSp modSp add del mod">
        <pc:chgData name="장동언" userId="c7f2cada-d8cd-4f10-9fd9-180a892726ea" providerId="ADAL" clId="{B019B965-176B-44DF-AB2B-E0E634BCB60D}" dt="2022-11-18T02:10:40.273" v="8019" actId="47"/>
        <pc:sldMkLst>
          <pc:docMk/>
          <pc:sldMk cId="3969762468" sldId="260"/>
        </pc:sldMkLst>
        <pc:spChg chg="mod">
          <ac:chgData name="장동언" userId="c7f2cada-d8cd-4f10-9fd9-180a892726ea" providerId="ADAL" clId="{B019B965-176B-44DF-AB2B-E0E634BCB60D}" dt="2022-11-18T01:52:17.753" v="7566" actId="1076"/>
          <ac:spMkLst>
            <pc:docMk/>
            <pc:sldMk cId="3969762468" sldId="260"/>
            <ac:spMk id="20" creationId="{AC25CC13-08EC-AD37-6DFA-85DF35214C90}"/>
          </ac:spMkLst>
        </pc:spChg>
        <pc:spChg chg="mod">
          <ac:chgData name="장동언" userId="c7f2cada-d8cd-4f10-9fd9-180a892726ea" providerId="ADAL" clId="{B019B965-176B-44DF-AB2B-E0E634BCB60D}" dt="2022-11-18T01:51:59.092" v="7565" actId="1076"/>
          <ac:spMkLst>
            <pc:docMk/>
            <pc:sldMk cId="3969762468" sldId="260"/>
            <ac:spMk id="48" creationId="{56C13F1D-1148-B0C2-6227-3720F9B2B838}"/>
          </ac:spMkLst>
        </pc:spChg>
        <pc:picChg chg="add del mod">
          <ac:chgData name="장동언" userId="c7f2cada-d8cd-4f10-9fd9-180a892726ea" providerId="ADAL" clId="{B019B965-176B-44DF-AB2B-E0E634BCB60D}" dt="2022-11-18T01:51:55.005" v="7564"/>
          <ac:picMkLst>
            <pc:docMk/>
            <pc:sldMk cId="3969762468" sldId="260"/>
            <ac:picMk id="31" creationId="{28590284-4BAE-D1FC-CC0B-D24B488093BD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70968525" sldId="26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469814557" sldId="26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949662872" sldId="268"/>
        </pc:sldMkLst>
      </pc:sldChg>
      <pc:sldChg chg="addSp delSp modSp add del mod">
        <pc:chgData name="장동언" userId="c7f2cada-d8cd-4f10-9fd9-180a892726ea" providerId="ADAL" clId="{B019B965-176B-44DF-AB2B-E0E634BCB60D}" dt="2022-11-18T02:10:07.614" v="8017" actId="47"/>
        <pc:sldMkLst>
          <pc:docMk/>
          <pc:sldMk cId="3386433826" sldId="269"/>
        </pc:sldMkLst>
        <pc:spChg chg="mod">
          <ac:chgData name="장동언" userId="c7f2cada-d8cd-4f10-9fd9-180a892726ea" providerId="ADAL" clId="{B019B965-176B-44DF-AB2B-E0E634BCB60D}" dt="2022-11-18T01:48:53.185" v="7461" actId="1076"/>
          <ac:spMkLst>
            <pc:docMk/>
            <pc:sldMk cId="3386433826" sldId="269"/>
            <ac:spMk id="24" creationId="{795A0972-835E-A876-8838-F88A9FC4D9A6}"/>
          </ac:spMkLst>
        </pc:spChg>
        <pc:spChg chg="add del mod">
          <ac:chgData name="장동언" userId="c7f2cada-d8cd-4f10-9fd9-180a892726ea" providerId="ADAL" clId="{B019B965-176B-44DF-AB2B-E0E634BCB60D}" dt="2022-11-18T01:50:22.429" v="7528" actId="1076"/>
          <ac:spMkLst>
            <pc:docMk/>
            <pc:sldMk cId="3386433826" sldId="269"/>
            <ac:spMk id="48" creationId="{56C13F1D-1148-B0C2-6227-3720F9B2B838}"/>
          </ac:spMkLst>
        </pc:spChg>
        <pc:picChg chg="add del">
          <ac:chgData name="장동언" userId="c7f2cada-d8cd-4f10-9fd9-180a892726ea" providerId="ADAL" clId="{B019B965-176B-44DF-AB2B-E0E634BCB60D}" dt="2022-11-18T01:53:05.788" v="7579" actId="22"/>
          <ac:picMkLst>
            <pc:docMk/>
            <pc:sldMk cId="3386433826" sldId="269"/>
            <ac:picMk id="31" creationId="{F8E24A69-40E8-2DB8-63ED-745BB4580991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060835803" sldId="27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75070313" sldId="27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669547956" sldId="27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047776597" sldId="27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918058738" sldId="27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028209523" sldId="283"/>
        </pc:sldMkLst>
      </pc:sldChg>
      <pc:sldChg chg="addSp delSp modSp mod modNotesTx">
        <pc:chgData name="장동언" userId="c7f2cada-d8cd-4f10-9fd9-180a892726ea" providerId="ADAL" clId="{B019B965-176B-44DF-AB2B-E0E634BCB60D}" dt="2022-11-18T02:18:15.271" v="8234" actId="1036"/>
        <pc:sldMkLst>
          <pc:docMk/>
          <pc:sldMk cId="1983322222" sldId="284"/>
        </pc:sldMkLst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4" creationId="{C69C0DE2-BF49-A40B-0239-9B23967637BD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5" creationId="{ABFBF957-2F5D-1122-8FC6-16CB4681F8D0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6" creationId="{8AFA7D11-EFFF-CC75-ED5B-B427D2C7C3B1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7" creationId="{C570ED2A-B8E8-7955-8622-101EEAE90166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8" creationId="{B9832A65-CD0C-A798-935C-2C6449A12BBA}"/>
          </ac:spMkLst>
        </pc:spChg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9" creationId="{9CB4B55C-FECC-9EB4-09CA-1DC26A0761A1}"/>
          </ac:spMkLst>
        </pc:spChg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11" creationId="{954791FE-5DEB-D767-85B3-04816EE6321A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4" creationId="{C859F50C-4A33-8650-4760-B209E9F6272E}"/>
          </ac:spMkLst>
        </pc:spChg>
        <pc:spChg chg="add del mod">
          <ac:chgData name="장동언" userId="c7f2cada-d8cd-4f10-9fd9-180a892726ea" providerId="ADAL" clId="{B019B965-176B-44DF-AB2B-E0E634BCB60D}" dt="2022-11-18T01:09:58.556" v="6026" actId="478"/>
          <ac:spMkLst>
            <pc:docMk/>
            <pc:sldMk cId="1983322222" sldId="284"/>
            <ac:spMk id="15" creationId="{35AF3118-1701-0E08-C02E-3FBBF834114A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6" creationId="{5EB8AA41-09DA-2030-C5EA-9BBC23302B83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7" creationId="{EBC9D27E-57FB-ADD4-2CEC-E7FDC639334C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8" creationId="{7D490B45-5F79-B457-078D-ABD7B44C1EC5}"/>
          </ac:spMkLst>
        </pc:spChg>
        <pc:spChg chg="mod">
          <ac:chgData name="장동언" userId="c7f2cada-d8cd-4f10-9fd9-180a892726ea" providerId="ADAL" clId="{B019B965-176B-44DF-AB2B-E0E634BCB60D}" dt="2022-11-18T02:18:15.271" v="8234" actId="1036"/>
          <ac:spMkLst>
            <pc:docMk/>
            <pc:sldMk cId="1983322222" sldId="284"/>
            <ac:spMk id="19" creationId="{E1153D6E-AC4E-D55E-4669-DF6C364F26EB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23" creationId="{03F57896-02E9-2704-73E0-B6F4723BA4A3}"/>
          </ac:spMkLst>
        </pc:spChg>
        <pc:spChg chg="add del mod">
          <ac:chgData name="장동언" userId="c7f2cada-d8cd-4f10-9fd9-180a892726ea" providerId="ADAL" clId="{B019B965-176B-44DF-AB2B-E0E634BCB60D}" dt="2022-11-18T01:09:59.020" v="6027" actId="478"/>
          <ac:spMkLst>
            <pc:docMk/>
            <pc:sldMk cId="1983322222" sldId="284"/>
            <ac:spMk id="24" creationId="{22F5BC24-E2AB-DCB5-4D43-813E1B1CB6A5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25" creationId="{8EFB99DD-64E1-EBF7-3DCA-4F847DF83F64}"/>
          </ac:spMkLst>
        </pc:spChg>
        <pc:spChg chg="add del mod">
          <ac:chgData name="장동언" userId="c7f2cada-d8cd-4f10-9fd9-180a892726ea" providerId="ADAL" clId="{B019B965-176B-44DF-AB2B-E0E634BCB60D}" dt="2022-11-18T01:10:00.851" v="6028" actId="478"/>
          <ac:spMkLst>
            <pc:docMk/>
            <pc:sldMk cId="1983322222" sldId="284"/>
            <ac:spMk id="26" creationId="{058A61C8-5625-237B-15A5-8152A9AD9939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31" creationId="{1D964D33-C473-05FE-8337-573949CDA744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24" creationId="{3C300CEB-ECDF-5D2F-2C78-49375894FC85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31" creationId="{59B4439D-DF32-00F5-A480-6EFF178314CC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32" creationId="{CFE2681F-E716-5ABD-E536-967E9DAFC270}"/>
          </ac:spMkLst>
        </pc:spChg>
        <pc:graphicFrameChg chg="mod">
          <ac:chgData name="장동언" userId="c7f2cada-d8cd-4f10-9fd9-180a892726ea" providerId="ADAL" clId="{B019B965-176B-44DF-AB2B-E0E634BCB60D}" dt="2022-11-18T02:17:53.813" v="8214" actId="1036"/>
          <ac:graphicFrameMkLst>
            <pc:docMk/>
            <pc:sldMk cId="1983322222" sldId="284"/>
            <ac:graphicFrameMk id="1025" creationId="{2EC11942-E208-FC1C-A241-F6EA4A2BA453}"/>
          </ac:graphicFrameMkLst>
        </pc:graphicFrameChg>
        <pc:picChg chg="mod">
          <ac:chgData name="장동언" userId="c7f2cada-d8cd-4f10-9fd9-180a892726ea" providerId="ADAL" clId="{B019B965-176B-44DF-AB2B-E0E634BCB60D}" dt="2022-11-18T02:17:53.813" v="8214" actId="1036"/>
          <ac:picMkLst>
            <pc:docMk/>
            <pc:sldMk cId="1983322222" sldId="284"/>
            <ac:picMk id="2" creationId="{A598BF96-3B15-0DF9-45C8-C3D42AD97E54}"/>
          </ac:picMkLst>
        </pc:picChg>
        <pc:picChg chg="mod">
          <ac:chgData name="장동언" userId="c7f2cada-d8cd-4f10-9fd9-180a892726ea" providerId="ADAL" clId="{B019B965-176B-44DF-AB2B-E0E634BCB60D}" dt="2022-11-18T02:17:53.813" v="8214" actId="1036"/>
          <ac:picMkLst>
            <pc:docMk/>
            <pc:sldMk cId="1983322222" sldId="284"/>
            <ac:picMk id="3076" creationId="{5CDAEC10-9F8E-3871-D734-9A2C0CB4EFC8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59841891" sldId="28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744222974" sldId="28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027469113" sldId="28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0" sldId="29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8755019" sldId="291"/>
        </pc:sldMkLst>
      </pc:sldChg>
      <pc:sldChg chg="addSp delSp modSp mod modNotesTx">
        <pc:chgData name="장동언" userId="c7f2cada-d8cd-4f10-9fd9-180a892726ea" providerId="ADAL" clId="{B019B965-176B-44DF-AB2B-E0E634BCB60D}" dt="2022-11-18T02:21:21.728" v="8290" actId="20577"/>
        <pc:sldMkLst>
          <pc:docMk/>
          <pc:sldMk cId="3915753989" sldId="293"/>
        </pc:sldMkLst>
        <pc:spChg chg="mod">
          <ac:chgData name="장동언" userId="c7f2cada-d8cd-4f10-9fd9-180a892726ea" providerId="ADAL" clId="{B019B965-176B-44DF-AB2B-E0E634BCB60D}" dt="2022-11-18T02:20:11.753" v="8286" actId="1035"/>
          <ac:spMkLst>
            <pc:docMk/>
            <pc:sldMk cId="3915753989" sldId="293"/>
            <ac:spMk id="11" creationId="{01542A41-4977-3F2C-3950-727E70D0B63D}"/>
          </ac:spMkLst>
        </pc:spChg>
        <pc:graphicFrameChg chg="add del mod modGraphic">
          <ac:chgData name="장동언" userId="c7f2cada-d8cd-4f10-9fd9-180a892726ea" providerId="ADAL" clId="{B019B965-176B-44DF-AB2B-E0E634BCB60D}" dt="2022-11-17T23:58:21.296" v="3381" actId="478"/>
          <ac:graphicFrameMkLst>
            <pc:docMk/>
            <pc:sldMk cId="3915753989" sldId="293"/>
            <ac:graphicFrameMk id="2" creationId="{A5BC1AA7-0D3F-F1BF-BCC2-DC58598BFCED}"/>
          </ac:graphicFrameMkLst>
        </pc:graphicFrameChg>
        <pc:graphicFrameChg chg="mod modGraphic">
          <ac:chgData name="장동언" userId="c7f2cada-d8cd-4f10-9fd9-180a892726ea" providerId="ADAL" clId="{B019B965-176B-44DF-AB2B-E0E634BCB60D}" dt="2022-11-18T02:21:21.728" v="8290" actId="20577"/>
          <ac:graphicFrameMkLst>
            <pc:docMk/>
            <pc:sldMk cId="3915753989" sldId="293"/>
            <ac:graphicFrameMk id="8" creationId="{BFD48D0F-83A7-F6D9-72BC-DF0D9B7DD0F6}"/>
          </ac:graphicFrameMkLst>
        </pc:graphicFrameChg>
        <pc:graphicFrameChg chg="mod modGraphic">
          <ac:chgData name="장동언" userId="c7f2cada-d8cd-4f10-9fd9-180a892726ea" providerId="ADAL" clId="{B019B965-176B-44DF-AB2B-E0E634BCB60D}" dt="2022-11-18T02:20:11.753" v="8286" actId="1035"/>
          <ac:graphicFrameMkLst>
            <pc:docMk/>
            <pc:sldMk cId="3915753989" sldId="293"/>
            <ac:graphicFrameMk id="12" creationId="{AF45F0AD-6E56-1DB7-0C1E-1618464C5540}"/>
          </ac:graphicFrameMkLst>
        </pc:graphicFrameChg>
      </pc:sldChg>
      <pc:sldChg chg="modSp mod modNotesTx">
        <pc:chgData name="장동언" userId="c7f2cada-d8cd-4f10-9fd9-180a892726ea" providerId="ADAL" clId="{B019B965-176B-44DF-AB2B-E0E634BCB60D}" dt="2022-11-18T02:19:52.513" v="8282" actId="14100"/>
        <pc:sldMkLst>
          <pc:docMk/>
          <pc:sldMk cId="2405927141" sldId="294"/>
        </pc:sldMkLst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3" creationId="{0289916C-6703-AC53-950D-6CC1F8D5A58E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4" creationId="{5D9CB196-CDA9-FCA1-E1E2-CACF1383857D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11" creationId="{181A2990-0402-9406-5065-2D1E48BBC5A7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16" creationId="{1D5DC14A-F424-121C-149A-66E88F6A660A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17" creationId="{46808A9B-0330-6E18-0D3C-52E58E9E0322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21" creationId="{C9EEAAA2-9B91-ED5B-31FA-6D8B0ACEEFF5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26" creationId="{FB319EA6-CB7F-F06E-F6FA-1AEC2B30E2A6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28" creationId="{9911F0FB-C182-A857-78CA-C7A428747DBA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44" creationId="{91BFA628-E170-D33C-F3DF-3DE0F1E04263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45" creationId="{17737F1C-829A-9543-D4D3-498B930E24EF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0" creationId="{8D356624-B561-E7DD-1FF9-3C214DD2DE4D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6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7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8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61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2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3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4" creationId="{00000000-0000-0000-0000-000000000000}"/>
          </ac:spMkLst>
        </pc:spChg>
        <pc:graphicFrameChg chg="mod">
          <ac:chgData name="장동언" userId="c7f2cada-d8cd-4f10-9fd9-180a892726ea" providerId="ADAL" clId="{B019B965-176B-44DF-AB2B-E0E634BCB60D}" dt="2022-11-18T02:18:29.020" v="8238" actId="1035"/>
          <ac:graphicFrameMkLst>
            <pc:docMk/>
            <pc:sldMk cId="2405927141" sldId="294"/>
            <ac:graphicFrameMk id="2" creationId="{11DF43D1-7EAF-58EE-E8EB-6B1D3FAF55E3}"/>
          </ac:graphicFrameMkLst>
        </pc:graphicFrame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7" creationId="{4D9AB0C5-348D-E8B3-544C-14CA811F6B6C}"/>
          </ac:picMkLst>
        </pc:pic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18" creationId="{7C10C8D3-489B-3743-57B1-D9DECC7F635A}"/>
          </ac:picMkLst>
        </pc:pic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1026" creationId="{DE076C93-B00E-71F0-1FE7-72F5517C3BB7}"/>
          </ac:picMkLst>
        </pc:pic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0" creationId="{95F3E780-856E-4FFC-5072-0E19977C135F}"/>
          </ac:cxnSpMkLst>
        </pc:cxn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2" creationId="{F25F7B1A-5084-2C12-9E81-452FA0A69074}"/>
          </ac:cxnSpMkLst>
        </pc:cxn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3" creationId="{8D778A1E-3C62-0EA4-A212-FF66247BDF5A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25" creationId="{B00AC592-5231-91B5-04C4-A6856AA516AB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37" creationId="{4C27343A-E0A5-4D59-F4F0-444D4CE9FF75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38" creationId="{E5BBCA4A-F84F-826B-478F-5F17E11A1586}"/>
          </ac:cxnSpMkLst>
        </pc:cxn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939100369" sldId="29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81827913" sldId="29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216161019" sldId="30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63129883" sldId="30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125638081" sldId="303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569239175" sldId="304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40196827" sldId="30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47847250" sldId="308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81093439" sldId="30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17861023" sldId="31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26979175" sldId="31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87917977" sldId="31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980952503" sldId="313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90962027" sldId="314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951954958" sldId="31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384071042" sldId="316"/>
        </pc:sldMkLst>
      </pc:sldChg>
      <pc:sldChg chg="del ord">
        <pc:chgData name="장동언" userId="c7f2cada-d8cd-4f10-9fd9-180a892726ea" providerId="ADAL" clId="{B019B965-176B-44DF-AB2B-E0E634BCB60D}" dt="2022-11-18T00:09:20.249" v="3724" actId="47"/>
        <pc:sldMkLst>
          <pc:docMk/>
          <pc:sldMk cId="3344088293" sldId="318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92520696" sldId="31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95466513" sldId="32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19563006" sldId="323"/>
        </pc:sldMkLst>
      </pc:sldChg>
      <pc:sldChg chg="modSp mod">
        <pc:chgData name="장동언" userId="c7f2cada-d8cd-4f10-9fd9-180a892726ea" providerId="ADAL" clId="{B019B965-176B-44DF-AB2B-E0E634BCB60D}" dt="2022-11-18T02:17:41.584" v="8203" actId="14100"/>
        <pc:sldMkLst>
          <pc:docMk/>
          <pc:sldMk cId="1273583246" sldId="324"/>
        </pc:sldMkLst>
        <pc:spChg chg="mod">
          <ac:chgData name="장동언" userId="c7f2cada-d8cd-4f10-9fd9-180a892726ea" providerId="ADAL" clId="{B019B965-176B-44DF-AB2B-E0E634BCB60D}" dt="2022-11-18T02:17:25.401" v="8201" actId="1076"/>
          <ac:spMkLst>
            <pc:docMk/>
            <pc:sldMk cId="1273583246" sldId="324"/>
            <ac:spMk id="16" creationId="{4A769A65-E159-6D11-1955-D1836A55C851}"/>
          </ac:spMkLst>
        </pc:spChg>
        <pc:spChg chg="mod">
          <ac:chgData name="장동언" userId="c7f2cada-d8cd-4f10-9fd9-180a892726ea" providerId="ADAL" clId="{B019B965-176B-44DF-AB2B-E0E634BCB60D}" dt="2022-11-18T02:17:41.584" v="8203" actId="14100"/>
          <ac:spMkLst>
            <pc:docMk/>
            <pc:sldMk cId="1273583246" sldId="324"/>
            <ac:spMk id="32" creationId="{288FCE5D-AF68-CBB5-1FA6-B21535C03222}"/>
          </ac:spMkLst>
        </pc:spChg>
        <pc:picChg chg="mod">
          <ac:chgData name="장동언" userId="c7f2cada-d8cd-4f10-9fd9-180a892726ea" providerId="ADAL" clId="{B019B965-176B-44DF-AB2B-E0E634BCB60D}" dt="2022-11-18T02:17:25.401" v="8201" actId="1076"/>
          <ac:picMkLst>
            <pc:docMk/>
            <pc:sldMk cId="1273583246" sldId="324"/>
            <ac:picMk id="14" creationId="{2AA9EC52-8FD6-F4F3-EAFC-88C38F5409E5}"/>
          </ac:picMkLst>
        </pc:picChg>
        <pc:picChg chg="mod">
          <ac:chgData name="장동언" userId="c7f2cada-d8cd-4f10-9fd9-180a892726ea" providerId="ADAL" clId="{B019B965-176B-44DF-AB2B-E0E634BCB60D}" dt="2022-11-18T02:17:38.437" v="8202" actId="1076"/>
          <ac:picMkLst>
            <pc:docMk/>
            <pc:sldMk cId="1273583246" sldId="324"/>
            <ac:picMk id="31" creationId="{4069E100-E245-15B7-2CFA-98DD17FB5275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528764044" sldId="325"/>
        </pc:sldMkLst>
      </pc:sldChg>
      <pc:sldChg chg="addSp delSp modSp mod modNotesTx">
        <pc:chgData name="장동언" userId="c7f2cada-d8cd-4f10-9fd9-180a892726ea" providerId="ADAL" clId="{B019B965-176B-44DF-AB2B-E0E634BCB60D}" dt="2022-11-18T03:45:48.891" v="10855" actId="1076"/>
        <pc:sldMkLst>
          <pc:docMk/>
          <pc:sldMk cId="2162620187" sldId="326"/>
        </pc:sldMkLst>
        <pc:spChg chg="add del mod">
          <ac:chgData name="장동언" userId="c7f2cada-d8cd-4f10-9fd9-180a892726ea" providerId="ADAL" clId="{B019B965-176B-44DF-AB2B-E0E634BCB60D}" dt="2022-11-18T00:31:52.050" v="5585" actId="478"/>
          <ac:spMkLst>
            <pc:docMk/>
            <pc:sldMk cId="2162620187" sldId="326"/>
            <ac:spMk id="2" creationId="{0A7C3712-DDF1-98F1-914E-5A5DEA8326FC}"/>
          </ac:spMkLst>
        </pc:spChg>
        <pc:spChg chg="del">
          <ac:chgData name="장동언" userId="c7f2cada-d8cd-4f10-9fd9-180a892726ea" providerId="ADAL" clId="{B019B965-176B-44DF-AB2B-E0E634BCB60D}" dt="2022-11-17T22:39:54.138" v="371" actId="478"/>
          <ac:spMkLst>
            <pc:docMk/>
            <pc:sldMk cId="2162620187" sldId="326"/>
            <ac:spMk id="2" creationId="{79EA5D12-EC2B-CA17-3EDA-5BD81335A77F}"/>
          </ac:spMkLst>
        </pc:spChg>
        <pc:spChg chg="add mod">
          <ac:chgData name="장동언" userId="c7f2cada-d8cd-4f10-9fd9-180a892726ea" providerId="ADAL" clId="{B019B965-176B-44DF-AB2B-E0E634BCB60D}" dt="2022-11-18T02:46:23.021" v="8840" actId="1076"/>
          <ac:spMkLst>
            <pc:docMk/>
            <pc:sldMk cId="2162620187" sldId="326"/>
            <ac:spMk id="3" creationId="{0C596720-7FCF-AF03-BCCF-34D254AB0D16}"/>
          </ac:spMkLst>
        </pc:spChg>
        <pc:spChg chg="del">
          <ac:chgData name="장동언" userId="c7f2cada-d8cd-4f10-9fd9-180a892726ea" providerId="ADAL" clId="{B019B965-176B-44DF-AB2B-E0E634BCB60D}" dt="2022-11-17T22:36:27.102" v="3" actId="478"/>
          <ac:spMkLst>
            <pc:docMk/>
            <pc:sldMk cId="2162620187" sldId="326"/>
            <ac:spMk id="3" creationId="{1B681D6A-3497-6CB3-0095-87883D4C0AC2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" creationId="{B6634DD7-3A88-5073-30FA-C3BFD7EB43B0}"/>
          </ac:spMkLst>
        </pc:spChg>
        <pc:spChg chg="add mod">
          <ac:chgData name="장동언" userId="c7f2cada-d8cd-4f10-9fd9-180a892726ea" providerId="ADAL" clId="{B019B965-176B-44DF-AB2B-E0E634BCB60D}" dt="2022-11-18T02:46:23.021" v="8840" actId="1076"/>
          <ac:spMkLst>
            <pc:docMk/>
            <pc:sldMk cId="2162620187" sldId="326"/>
            <ac:spMk id="4" creationId="{D1B98DD6-C565-18FC-3EFE-3C34DD882297}"/>
          </ac:spMkLst>
        </pc:spChg>
        <pc:spChg chg="mod">
          <ac:chgData name="장동언" userId="c7f2cada-d8cd-4f10-9fd9-180a892726ea" providerId="ADAL" clId="{B019B965-176B-44DF-AB2B-E0E634BCB60D}" dt="2022-11-18T01:54:25.732" v="7591" actId="20577"/>
          <ac:spMkLst>
            <pc:docMk/>
            <pc:sldMk cId="2162620187" sldId="326"/>
            <ac:spMk id="5" creationId="{D1995D3B-E4A8-3EE2-5748-FFC9FE63DC9C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6" creationId="{FF7C579F-1472-1D77-E165-B4D22E25AA6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" creationId="{172F1C7D-AA3C-E932-0B30-DACE96E791BA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7" creationId="{35D1C4E3-2A83-8A34-D586-FE9A8509981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8" creationId="{CF53BBC3-45DA-1C66-B92E-ADBF0C2D4E5B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8" creationId="{DC7C08EF-EC17-9DDA-8877-A372A0B3B7F6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9" creationId="{0380DB03-B124-31E3-05A3-120529D0CCB1}"/>
          </ac:spMkLst>
        </pc:spChg>
        <pc:spChg chg="add del mod">
          <ac:chgData name="장동언" userId="c7f2cada-d8cd-4f10-9fd9-180a892726ea" providerId="ADAL" clId="{B019B965-176B-44DF-AB2B-E0E634BCB60D}" dt="2022-11-18T01:28:44.236" v="7083"/>
          <ac:spMkLst>
            <pc:docMk/>
            <pc:sldMk cId="2162620187" sldId="326"/>
            <ac:spMk id="9" creationId="{349D6436-5D39-A5A3-01A8-171F3CAC9A0D}"/>
          </ac:spMkLst>
        </pc:spChg>
        <pc:spChg chg="add del mod">
          <ac:chgData name="장동언" userId="c7f2cada-d8cd-4f10-9fd9-180a892726ea" providerId="ADAL" clId="{B019B965-176B-44DF-AB2B-E0E634BCB60D}" dt="2022-11-18T01:33:26.579" v="7250" actId="478"/>
          <ac:spMkLst>
            <pc:docMk/>
            <pc:sldMk cId="2162620187" sldId="326"/>
            <ac:spMk id="10" creationId="{338F9850-BA4F-7E4E-A2E1-807EC8A98255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10" creationId="{55AD82F3-55A4-79B2-F7BE-6AEFEAC17303}"/>
          </ac:spMkLst>
        </pc:spChg>
        <pc:spChg chg="add mod">
          <ac:chgData name="장동언" userId="c7f2cada-d8cd-4f10-9fd9-180a892726ea" providerId="ADAL" clId="{B019B965-176B-44DF-AB2B-E0E634BCB60D}" dt="2022-11-18T02:14:59.064" v="8172" actId="1076"/>
          <ac:spMkLst>
            <pc:docMk/>
            <pc:sldMk cId="2162620187" sldId="326"/>
            <ac:spMk id="13" creationId="{5A2D91CE-60B1-59C3-FF09-450B93642FAF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3" creationId="{AD4D8752-AEC1-E59C-0384-82946D5750A9}"/>
          </ac:spMkLst>
        </pc:spChg>
        <pc:spChg chg="del mod">
          <ac:chgData name="장동언" userId="c7f2cada-d8cd-4f10-9fd9-180a892726ea" providerId="ADAL" clId="{B019B965-176B-44DF-AB2B-E0E634BCB60D}" dt="2022-11-17T22:39:56.312" v="372" actId="478"/>
          <ac:spMkLst>
            <pc:docMk/>
            <pc:sldMk cId="2162620187" sldId="326"/>
            <ac:spMk id="15" creationId="{627417F2-C968-CF84-0498-9077BCA98BDA}"/>
          </ac:spMkLst>
        </pc:spChg>
        <pc:spChg chg="del mod">
          <ac:chgData name="장동언" userId="c7f2cada-d8cd-4f10-9fd9-180a892726ea" providerId="ADAL" clId="{B019B965-176B-44DF-AB2B-E0E634BCB60D}" dt="2022-11-17T23:10:35.793" v="1994" actId="478"/>
          <ac:spMkLst>
            <pc:docMk/>
            <pc:sldMk cId="2162620187" sldId="326"/>
            <ac:spMk id="17" creationId="{E2CBEE04-9F0C-D5BE-B566-6D24494E4D35}"/>
          </ac:spMkLst>
        </pc:spChg>
        <pc:spChg chg="add mod">
          <ac:chgData name="장동언" userId="c7f2cada-d8cd-4f10-9fd9-180a892726ea" providerId="ADAL" clId="{B019B965-176B-44DF-AB2B-E0E634BCB60D}" dt="2022-11-18T02:16:00.268" v="8197" actId="1076"/>
          <ac:spMkLst>
            <pc:docMk/>
            <pc:sldMk cId="2162620187" sldId="326"/>
            <ac:spMk id="18" creationId="{50F17FE9-CB7B-55D9-1F1D-B0A676F6722E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9" creationId="{94E26323-C31B-DB4C-E9B6-9B9AC94C78EC}"/>
          </ac:spMkLst>
        </pc:spChg>
        <pc:spChg chg="del">
          <ac:chgData name="장동언" userId="c7f2cada-d8cd-4f10-9fd9-180a892726ea" providerId="ADAL" clId="{B019B965-176B-44DF-AB2B-E0E634BCB60D}" dt="2022-11-17T22:36:33.148" v="6" actId="478"/>
          <ac:spMkLst>
            <pc:docMk/>
            <pc:sldMk cId="2162620187" sldId="326"/>
            <ac:spMk id="20" creationId="{17DAC44C-8FDD-208C-1ADC-9DABC6CC5ECB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0" creationId="{8A9518BB-3219-19B3-DDBE-B6698F3A4897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1" creationId="{9B7252B1-194F-782A-02B3-4233770C607E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2" creationId="{583C0831-8FE7-F6DC-6C7E-EA2E63AA4EF1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4" creationId="{2AA83091-F5E7-DFC1-E5DF-1F925CC0B638}"/>
          </ac:spMkLst>
        </pc:spChg>
        <pc:spChg chg="add mod ord">
          <ac:chgData name="장동언" userId="c7f2cada-d8cd-4f10-9fd9-180a892726ea" providerId="ADAL" clId="{B019B965-176B-44DF-AB2B-E0E634BCB60D}" dt="2022-11-18T02:54:56.643" v="9295" actId="167"/>
          <ac:spMkLst>
            <pc:docMk/>
            <pc:sldMk cId="2162620187" sldId="326"/>
            <ac:spMk id="25" creationId="{666044FE-B7AF-E3E3-9BF8-65D3FA8E70F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5" creationId="{9901AE59-7BBF-7E4F-4BF5-AE4CFC2C40D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6" creationId="{AFD4E165-FA24-CEE2-F130-14EF807B947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7" creationId="{8538F30C-35DD-3020-8061-E3E76887EAE5}"/>
          </ac:spMkLst>
        </pc:spChg>
        <pc:spChg chg="mod">
          <ac:chgData name="장동언" userId="c7f2cada-d8cd-4f10-9fd9-180a892726ea" providerId="ADAL" clId="{B019B965-176B-44DF-AB2B-E0E634BCB60D}" dt="2022-11-17T22:38:37.836" v="323" actId="1036"/>
          <ac:spMkLst>
            <pc:docMk/>
            <pc:sldMk cId="2162620187" sldId="326"/>
            <ac:spMk id="28" creationId="{443D9ABE-7F49-3FFB-C5E6-E48654DE43D8}"/>
          </ac:spMkLst>
        </pc:spChg>
        <pc:spChg chg="del mod">
          <ac:chgData name="장동언" userId="c7f2cada-d8cd-4f10-9fd9-180a892726ea" providerId="ADAL" clId="{B019B965-176B-44DF-AB2B-E0E634BCB60D}" dt="2022-11-18T01:33:36.800" v="7254" actId="478"/>
          <ac:spMkLst>
            <pc:docMk/>
            <pc:sldMk cId="2162620187" sldId="326"/>
            <ac:spMk id="30" creationId="{BE31C1C9-8FB6-1C35-8137-81DD6370B9F5}"/>
          </ac:spMkLst>
        </pc:spChg>
        <pc:spChg chg="del">
          <ac:chgData name="장동언" userId="c7f2cada-d8cd-4f10-9fd9-180a892726ea" providerId="ADAL" clId="{B019B965-176B-44DF-AB2B-E0E634BCB60D}" dt="2022-11-17T22:36:25.723" v="2" actId="478"/>
          <ac:spMkLst>
            <pc:docMk/>
            <pc:sldMk cId="2162620187" sldId="326"/>
            <ac:spMk id="31" creationId="{1C3192FD-E3D5-8734-C4C2-A3C7C35F62B1}"/>
          </ac:spMkLst>
        </pc:spChg>
        <pc:spChg chg="del">
          <ac:chgData name="장동언" userId="c7f2cada-d8cd-4f10-9fd9-180a892726ea" providerId="ADAL" clId="{B019B965-176B-44DF-AB2B-E0E634BCB60D}" dt="2022-11-17T22:40:11.337" v="379" actId="478"/>
          <ac:spMkLst>
            <pc:docMk/>
            <pc:sldMk cId="2162620187" sldId="326"/>
            <ac:spMk id="34" creationId="{9EBA8610-BD9B-2EC8-21F6-3DC185A82E08}"/>
          </ac:spMkLst>
        </pc:spChg>
        <pc:spChg chg="mod">
          <ac:chgData name="장동언" userId="c7f2cada-d8cd-4f10-9fd9-180a892726ea" providerId="ADAL" clId="{B019B965-176B-44DF-AB2B-E0E634BCB60D}" dt="2022-11-18T02:46:40.650" v="8844" actId="14100"/>
          <ac:spMkLst>
            <pc:docMk/>
            <pc:sldMk cId="2162620187" sldId="326"/>
            <ac:spMk id="44" creationId="{D7B0493D-CCC1-534E-959F-648A23E07626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8" creationId="{1680EBCD-356B-4AEB-F36D-A785B55BD694}"/>
          </ac:spMkLst>
        </pc:spChg>
        <pc:spChg chg="del">
          <ac:chgData name="장동언" userId="c7f2cada-d8cd-4f10-9fd9-180a892726ea" providerId="ADAL" clId="{B019B965-176B-44DF-AB2B-E0E634BCB60D}" dt="2022-11-17T23:10:34.985" v="1992" actId="478"/>
          <ac:spMkLst>
            <pc:docMk/>
            <pc:sldMk cId="2162620187" sldId="326"/>
            <ac:spMk id="49" creationId="{5ACE864B-F55C-F6B2-8025-DAEC9FDF26D4}"/>
          </ac:spMkLst>
        </pc:spChg>
        <pc:spChg chg="mod">
          <ac:chgData name="장동언" userId="c7f2cada-d8cd-4f10-9fd9-180a892726ea" providerId="ADAL" clId="{B019B965-176B-44DF-AB2B-E0E634BCB60D}" dt="2022-11-17T23:43:50.391" v="3339"/>
          <ac:spMkLst>
            <pc:docMk/>
            <pc:sldMk cId="2162620187" sldId="326"/>
            <ac:spMk id="55" creationId="{00000000-0000-0000-0000-00000000000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1" creationId="{0EA0F549-DBCD-1804-B3D1-8606B61B80FC}"/>
          </ac:spMkLst>
        </pc:spChg>
        <pc:spChg chg="mod">
          <ac:chgData name="장동언" userId="c7f2cada-d8cd-4f10-9fd9-180a892726ea" providerId="ADAL" clId="{B019B965-176B-44DF-AB2B-E0E634BCB60D}" dt="2022-11-18T01:37:28.108" v="7338" actId="1038"/>
          <ac:spMkLst>
            <pc:docMk/>
            <pc:sldMk cId="2162620187" sldId="326"/>
            <ac:spMk id="74" creationId="{A16F32EC-8296-7873-AC3A-4B3769873E46}"/>
          </ac:spMkLst>
        </pc:spChg>
        <pc:spChg chg="mod">
          <ac:chgData name="장동언" userId="c7f2cada-d8cd-4f10-9fd9-180a892726ea" providerId="ADAL" clId="{B019B965-176B-44DF-AB2B-E0E634BCB60D}" dt="2022-11-18T00:28:30.235" v="5394" actId="1035"/>
          <ac:spMkLst>
            <pc:docMk/>
            <pc:sldMk cId="2162620187" sldId="326"/>
            <ac:spMk id="75" creationId="{003A46B9-E900-CD87-E44B-D81CDCE91355}"/>
          </ac:spMkLst>
        </pc:spChg>
        <pc:spChg chg="mod">
          <ac:chgData name="장동언" userId="c7f2cada-d8cd-4f10-9fd9-180a892726ea" providerId="ADAL" clId="{B019B965-176B-44DF-AB2B-E0E634BCB60D}" dt="2022-11-18T02:46:43.546" v="8846" actId="14100"/>
          <ac:spMkLst>
            <pc:docMk/>
            <pc:sldMk cId="2162620187" sldId="326"/>
            <ac:spMk id="79" creationId="{3C6099D6-5809-63F9-2627-1BCC47707716}"/>
          </ac:spMkLst>
        </pc:spChg>
        <pc:spChg chg="mod">
          <ac:chgData name="장동언" userId="c7f2cada-d8cd-4f10-9fd9-180a892726ea" providerId="ADAL" clId="{B019B965-176B-44DF-AB2B-E0E634BCB60D}" dt="2022-11-18T01:32:09.918" v="7243" actId="207"/>
          <ac:spMkLst>
            <pc:docMk/>
            <pc:sldMk cId="2162620187" sldId="326"/>
            <ac:spMk id="81" creationId="{3219AF77-C7A4-094B-90CA-B1A919945215}"/>
          </ac:spMkLst>
        </pc:spChg>
        <pc:spChg chg="mod">
          <ac:chgData name="장동언" userId="c7f2cada-d8cd-4f10-9fd9-180a892726ea" providerId="ADAL" clId="{B019B965-176B-44DF-AB2B-E0E634BCB60D}" dt="2022-11-17T22:39:10.962" v="366" actId="1076"/>
          <ac:spMkLst>
            <pc:docMk/>
            <pc:sldMk cId="2162620187" sldId="326"/>
            <ac:spMk id="85" creationId="{BE5AE1C9-9F82-EFC9-410E-8CC631C570A2}"/>
          </ac:spMkLst>
        </pc:spChg>
        <pc:spChg chg="mod">
          <ac:chgData name="장동언" userId="c7f2cada-d8cd-4f10-9fd9-180a892726ea" providerId="ADAL" clId="{B019B965-176B-44DF-AB2B-E0E634BCB60D}" dt="2022-11-18T02:47:13.589" v="8856" actId="113"/>
          <ac:spMkLst>
            <pc:docMk/>
            <pc:sldMk cId="2162620187" sldId="326"/>
            <ac:spMk id="102" creationId="{10C1F21D-6157-E12F-A0DB-D76C65167DA4}"/>
          </ac:spMkLst>
        </pc:spChg>
        <pc:spChg chg="del mod">
          <ac:chgData name="장동언" userId="c7f2cada-d8cd-4f10-9fd9-180a892726ea" providerId="ADAL" clId="{B019B965-176B-44DF-AB2B-E0E634BCB60D}" dt="2022-11-18T00:31:52.050" v="5585" actId="478"/>
          <ac:spMkLst>
            <pc:docMk/>
            <pc:sldMk cId="2162620187" sldId="326"/>
            <ac:spMk id="110" creationId="{3FD54297-D39B-6828-8EB5-6B6E252A8C90}"/>
          </ac:spMkLst>
        </pc:spChg>
        <pc:grpChg chg="add mod">
          <ac:chgData name="장동언" userId="c7f2cada-d8cd-4f10-9fd9-180a892726ea" providerId="ADAL" clId="{B019B965-176B-44DF-AB2B-E0E634BCB60D}" dt="2022-11-18T02:15:45.437" v="8181" actId="1076"/>
          <ac:grpSpMkLst>
            <pc:docMk/>
            <pc:sldMk cId="2162620187" sldId="326"/>
            <ac:grpSpMk id="15" creationId="{8903ACA8-951F-2D7C-1DF2-FB8664AF43FD}"/>
          </ac:grpSpMkLst>
        </pc:grpChg>
        <pc:grpChg chg="mod">
          <ac:chgData name="장동언" userId="c7f2cada-d8cd-4f10-9fd9-180a892726ea" providerId="ADAL" clId="{B019B965-176B-44DF-AB2B-E0E634BCB60D}" dt="2022-11-17T22:39:17.346" v="368" actId="1076"/>
          <ac:grpSpMkLst>
            <pc:docMk/>
            <pc:sldMk cId="2162620187" sldId="326"/>
            <ac:grpSpMk id="87" creationId="{2EF9902F-E08C-38C1-C2D9-697BFDA96A6B}"/>
          </ac:grpSpMkLst>
        </pc:grpChg>
        <pc:graphicFrameChg chg="add del mod">
          <ac:chgData name="장동언" userId="c7f2cada-d8cd-4f10-9fd9-180a892726ea" providerId="ADAL" clId="{B019B965-176B-44DF-AB2B-E0E634BCB60D}" dt="2022-11-18T03:45:44.101" v="10852"/>
          <ac:graphicFrameMkLst>
            <pc:docMk/>
            <pc:sldMk cId="2162620187" sldId="326"/>
            <ac:graphicFrameMk id="2" creationId="{9D720289-95E3-595A-DEA7-A2300A5AEB5C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15:53.778" v="8196"/>
          <ac:graphicFrameMkLst>
            <pc:docMk/>
            <pc:sldMk cId="2162620187" sldId="326"/>
            <ac:graphicFrameMk id="11" creationId="{2A66C7FA-FEE0-790F-2E20-61AECE5749AE}"/>
          </ac:graphicFrameMkLst>
        </pc:graphicFrameChg>
        <pc:graphicFrameChg chg="add del mod">
          <ac:chgData name="장동언" userId="c7f2cada-d8cd-4f10-9fd9-180a892726ea" providerId="ADAL" clId="{B019B965-176B-44DF-AB2B-E0E634BCB60D}" dt="2022-11-18T02:13:43.572" v="8158"/>
          <ac:graphicFrameMkLst>
            <pc:docMk/>
            <pc:sldMk cId="2162620187" sldId="326"/>
            <ac:graphicFrameMk id="16" creationId="{1D5A2D9B-E969-480E-9C04-75E04FE4258B}"/>
          </ac:graphicFrameMkLst>
        </pc:graphicFrameChg>
        <pc:graphicFrameChg chg="del">
          <ac:chgData name="장동언" userId="c7f2cada-d8cd-4f10-9fd9-180a892726ea" providerId="ADAL" clId="{B019B965-176B-44DF-AB2B-E0E634BCB60D}" dt="2022-11-17T22:36:24.748" v="1" actId="478"/>
          <ac:graphicFrameMkLst>
            <pc:docMk/>
            <pc:sldMk cId="2162620187" sldId="326"/>
            <ac:graphicFrameMk id="16" creationId="{2BED3FEB-4EC8-F1A0-B45B-84C508C3F347}"/>
          </ac:graphicFrameMkLst>
        </pc:graphicFrameChg>
        <pc:graphicFrameChg chg="del">
          <ac:chgData name="장동언" userId="c7f2cada-d8cd-4f10-9fd9-180a892726ea" providerId="ADAL" clId="{B019B965-176B-44DF-AB2B-E0E634BCB60D}" dt="2022-11-17T22:36:17.446" v="0" actId="478"/>
          <ac:graphicFrameMkLst>
            <pc:docMk/>
            <pc:sldMk cId="2162620187" sldId="326"/>
            <ac:graphicFrameMk id="29" creationId="{3555D05A-5FFC-E0C3-1B57-87A57D9A55B4}"/>
          </ac:graphicFrameMkLst>
        </pc:graphicFrameChg>
        <pc:picChg chg="add mod">
          <ac:chgData name="장동언" userId="c7f2cada-d8cd-4f10-9fd9-180a892726ea" providerId="ADAL" clId="{B019B965-176B-44DF-AB2B-E0E634BCB60D}" dt="2022-11-18T03:45:48.891" v="10855" actId="1076"/>
          <ac:picMkLst>
            <pc:docMk/>
            <pc:sldMk cId="2162620187" sldId="326"/>
            <ac:picMk id="6" creationId="{85A351D1-D195-2629-33F4-11AEE6DA30E6}"/>
          </ac:picMkLst>
        </pc:picChg>
        <pc:picChg chg="add del mod">
          <ac:chgData name="장동언" userId="c7f2cada-d8cd-4f10-9fd9-180a892726ea" providerId="ADAL" clId="{B019B965-176B-44DF-AB2B-E0E634BCB60D}" dt="2022-11-18T02:13:51.907" v="8163" actId="478"/>
          <ac:picMkLst>
            <pc:docMk/>
            <pc:sldMk cId="2162620187" sldId="326"/>
            <ac:picMk id="17" creationId="{81393752-7981-0CE8-C0D7-DC74BE261D8A}"/>
          </ac:picMkLst>
        </pc:picChg>
        <pc:picChg chg="add del mod">
          <ac:chgData name="장동언" userId="c7f2cada-d8cd-4f10-9fd9-180a892726ea" providerId="ADAL" clId="{B019B965-176B-44DF-AB2B-E0E634BCB60D}" dt="2022-11-18T02:45:02.913" v="8824"/>
          <ac:picMkLst>
            <pc:docMk/>
            <pc:sldMk cId="2162620187" sldId="326"/>
            <ac:picMk id="19" creationId="{9D9FC2DE-1628-89B0-A13E-DE5FF3D08C91}"/>
          </ac:picMkLst>
        </pc:picChg>
        <pc:picChg chg="add mod">
          <ac:chgData name="장동언" userId="c7f2cada-d8cd-4f10-9fd9-180a892726ea" providerId="ADAL" clId="{B019B965-176B-44DF-AB2B-E0E634BCB60D}" dt="2022-11-18T02:45:24.621" v="8831" actId="14100"/>
          <ac:picMkLst>
            <pc:docMk/>
            <pc:sldMk cId="2162620187" sldId="326"/>
            <ac:picMk id="23" creationId="{CE2C3FCB-540F-671B-A808-1C9D9FD59946}"/>
          </ac:picMkLst>
        </pc:picChg>
        <pc:picChg chg="add mod">
          <ac:chgData name="장동언" userId="c7f2cada-d8cd-4f10-9fd9-180a892726ea" providerId="ADAL" clId="{B019B965-176B-44DF-AB2B-E0E634BCB60D}" dt="2022-11-18T02:54:39.980" v="9292" actId="571"/>
          <ac:picMkLst>
            <pc:docMk/>
            <pc:sldMk cId="2162620187" sldId="326"/>
            <ac:picMk id="24" creationId="{4B2D1826-831C-1915-C71A-92EC533E09E8}"/>
          </ac:picMkLst>
        </pc:picChg>
        <pc:picChg chg="del">
          <ac:chgData name="장동언" userId="c7f2cada-d8cd-4f10-9fd9-180a892726ea" providerId="ADAL" clId="{B019B965-176B-44DF-AB2B-E0E634BCB60D}" dt="2022-11-17T22:36:30.200" v="5" actId="478"/>
          <ac:picMkLst>
            <pc:docMk/>
            <pc:sldMk cId="2162620187" sldId="326"/>
            <ac:picMk id="70" creationId="{BAED9E25-416C-9A4A-247E-0994F4F17486}"/>
          </ac:picMkLst>
        </pc:picChg>
        <pc:picChg chg="del mod">
          <ac:chgData name="장동언" userId="c7f2cada-d8cd-4f10-9fd9-180a892726ea" providerId="ADAL" clId="{B019B965-176B-44DF-AB2B-E0E634BCB60D}" dt="2022-11-18T03:45:46.359" v="10854" actId="478"/>
          <ac:picMkLst>
            <pc:docMk/>
            <pc:sldMk cId="2162620187" sldId="326"/>
            <ac:picMk id="78" creationId="{78251AB8-1A6F-2AD1-AEC9-F251F242A493}"/>
          </ac:picMkLst>
        </pc:picChg>
        <pc:picChg chg="mod">
          <ac:chgData name="장동언" userId="c7f2cada-d8cd-4f10-9fd9-180a892726ea" providerId="ADAL" clId="{B019B965-176B-44DF-AB2B-E0E634BCB60D}" dt="2022-11-17T23:49:16.970" v="3356" actId="14826"/>
          <ac:picMkLst>
            <pc:docMk/>
            <pc:sldMk cId="2162620187" sldId="326"/>
            <ac:picMk id="84" creationId="{D1201175-FF60-AC77-E39F-9791A5815276}"/>
          </ac:picMkLst>
        </pc:picChg>
        <pc:picChg chg="del mod">
          <ac:chgData name="장동언" userId="c7f2cada-d8cd-4f10-9fd9-180a892726ea" providerId="ADAL" clId="{B019B965-176B-44DF-AB2B-E0E634BCB60D}" dt="2022-11-18T02:45:09.995" v="8827" actId="478"/>
          <ac:picMkLst>
            <pc:docMk/>
            <pc:sldMk cId="2162620187" sldId="326"/>
            <ac:picMk id="112" creationId="{A2BB0DD0-CE95-FE59-3D13-0C346D4EC0F8}"/>
          </ac:picMkLst>
        </pc:picChg>
        <pc:picChg chg="add del">
          <ac:chgData name="장동언" userId="c7f2cada-d8cd-4f10-9fd9-180a892726ea" providerId="ADAL" clId="{B019B965-176B-44DF-AB2B-E0E634BCB60D}" dt="2022-11-17T22:43:00.862" v="393" actId="22"/>
          <ac:picMkLst>
            <pc:docMk/>
            <pc:sldMk cId="2162620187" sldId="326"/>
            <ac:picMk id="114" creationId="{948A5B05-6543-73C2-935E-3C8CC01C847F}"/>
          </ac:picMkLst>
        </pc:picChg>
        <pc:picChg chg="add del">
          <ac:chgData name="장동언" userId="c7f2cada-d8cd-4f10-9fd9-180a892726ea" providerId="ADAL" clId="{B019B965-176B-44DF-AB2B-E0E634BCB60D}" dt="2022-11-17T22:43:05.016" v="395" actId="22"/>
          <ac:picMkLst>
            <pc:docMk/>
            <pc:sldMk cId="2162620187" sldId="326"/>
            <ac:picMk id="116" creationId="{E988922D-80AC-074F-309C-10809DC152F8}"/>
          </ac:picMkLst>
        </pc:picChg>
        <pc:picChg chg="add del">
          <ac:chgData name="장동언" userId="c7f2cada-d8cd-4f10-9fd9-180a892726ea" providerId="ADAL" clId="{B019B965-176B-44DF-AB2B-E0E634BCB60D}" dt="2022-11-17T23:49:12.245" v="3355" actId="22"/>
          <ac:picMkLst>
            <pc:docMk/>
            <pc:sldMk cId="2162620187" sldId="326"/>
            <ac:picMk id="118" creationId="{EB50E8A4-0868-51C6-1E77-F95D5708F333}"/>
          </ac:picMkLst>
        </pc:pic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1" creationId="{E58A0393-16C6-7042-C324-4F76F01820C0}"/>
          </ac:cxnSpMkLst>
        </pc:cxnChg>
        <pc:cxnChg chg="add mod">
          <ac:chgData name="장동언" userId="c7f2cada-d8cd-4f10-9fd9-180a892726ea" providerId="ADAL" clId="{B019B965-176B-44DF-AB2B-E0E634BCB60D}" dt="2022-11-18T01:36:35.501" v="7319" actId="164"/>
          <ac:cxnSpMkLst>
            <pc:docMk/>
            <pc:sldMk cId="2162620187" sldId="326"/>
            <ac:cxnSpMk id="12" creationId="{A5D6287E-6035-85E7-464E-BDD4E473FBC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4" creationId="{2CE48ED7-7C52-4D0B-F433-0E24F39B2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8" creationId="{A4EF22FA-A149-BE6B-5207-A9574A1FF11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1" creationId="{E945EFD0-7508-93FF-2BA8-EE007CC7395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2" creationId="{852AAA3D-3C12-CC7F-7F63-D0847C13C3A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3" creationId="{8C5AE2F4-71D8-1109-A61A-2096793E2B9F}"/>
          </ac:cxnSpMkLst>
        </pc:cxnChg>
        <pc:cxnChg chg="del">
          <ac:chgData name="장동언" userId="c7f2cada-d8cd-4f10-9fd9-180a892726ea" providerId="ADAL" clId="{B019B965-176B-44DF-AB2B-E0E634BCB60D}" dt="2022-11-17T22:40:11.337" v="379" actId="478"/>
          <ac:cxnSpMkLst>
            <pc:docMk/>
            <pc:sldMk cId="2162620187" sldId="326"/>
            <ac:cxnSpMk id="32" creationId="{08BC27EA-4B9F-2197-2C02-018FFF62F4C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3" creationId="{85799084-630D-FFB8-62AB-AD3BCA386F8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5" creationId="{CD9831DF-6CD4-FCF5-7431-13BA145CA1A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6" creationId="{96C398B6-76B8-CEFB-3E4C-EEE7E2F1A57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7" creationId="{1E53A5CF-7874-1CE2-5C4F-2380BEFFE100}"/>
          </ac:cxnSpMkLst>
        </pc:cxn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8" creationId="{7EA75B0E-CAD1-F45A-31D0-9ECEA731A80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9" creationId="{0955888E-BDE5-6E27-94F4-AC73D133B70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0" creationId="{4EF438FE-6A88-82CC-EAD7-C40F35B61B86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1" creationId="{1EDB4B40-4788-934F-1D58-36F5132D47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2" creationId="{A3B630AD-2047-3D22-CD91-E7598529E1D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3" creationId="{D42D6D2F-4740-DF4C-DD92-A1A265B3469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5" creationId="{F4B951E1-D052-655D-71E0-1D6A0738635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6" creationId="{A7C75106-E6F9-CCBC-6FDC-CBFAB250DF2B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7" creationId="{ED712541-BCCF-ADE4-21BD-28FF440F5819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1" creationId="{B5A91C05-A8EB-EE2D-21C1-BCD5C18CE6D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2" creationId="{C15CA5AD-27BD-A2E9-7F3A-A2BEA55217B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3" creationId="{629CF062-9DE5-A436-4CCC-D630316B970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4" creationId="{703514EE-5F60-D015-DD45-4B3C16531F9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6" creationId="{A8BD97E1-62A4-10C7-7B28-610F6AA5738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7" creationId="{DC3C62AF-99C8-B8DD-5C39-2150346B5E3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8" creationId="{B302DB6E-6A52-8CC5-78D7-BD4BA46DEA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0" creationId="{C5405448-920B-15A1-8D03-B9325F3EFE2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1" creationId="{70B54A12-38F8-C815-FB93-6C2EB419B17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2" creationId="{A6DD9FFA-F5DB-094D-3101-4C8F1F8752EA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3" creationId="{70DC5D28-3818-9BAE-DE71-9FD64728E73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4" creationId="{B838C5A0-B81B-55D4-FF7C-92DF4C1C1D7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5" creationId="{0056065E-F239-00F2-3ED8-B6828A41ACE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6" creationId="{3794CFF0-F946-C427-E84D-97EF97EFE691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7" creationId="{194827AC-F613-2765-F8EE-8817C0959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8" creationId="{5DCE100B-F0EE-4AF6-089F-65C1367A486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9" creationId="{291B9BE0-EC24-52FC-347D-35026E1D47EB}"/>
          </ac:cxnSpMkLst>
        </pc:cxn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409142390" sldId="32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060842454" sldId="32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813773110" sldId="330"/>
        </pc:sldMkLst>
      </pc:sldChg>
      <pc:sldChg chg="addSp delSp modSp mod ord modNotesTx">
        <pc:chgData name="장동언" userId="c7f2cada-d8cd-4f10-9fd9-180a892726ea" providerId="ADAL" clId="{B019B965-176B-44DF-AB2B-E0E634BCB60D}" dt="2022-11-18T02:48:35.666" v="8869" actId="1076"/>
        <pc:sldMkLst>
          <pc:docMk/>
          <pc:sldMk cId="3228442003" sldId="331"/>
        </pc:sldMkLst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" creationId="{53414395-D2B7-ED2A-3D56-8BECF85FE36E}"/>
          </ac:spMkLst>
        </pc:spChg>
        <pc:spChg chg="add del">
          <ac:chgData name="장동언" userId="c7f2cada-d8cd-4f10-9fd9-180a892726ea" providerId="ADAL" clId="{B019B965-176B-44DF-AB2B-E0E634BCB60D}" dt="2022-11-18T00:19:43.728" v="4769"/>
          <ac:spMkLst>
            <pc:docMk/>
            <pc:sldMk cId="3228442003" sldId="331"/>
            <ac:spMk id="2" creationId="{8AAB4CDF-4F43-2063-0C01-21E7D06B14B9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4" creationId="{B9CFE607-23CF-EFA0-CC42-591502A55A2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0" creationId="{97232F80-29A2-9C39-FBD3-F06545EDBF8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6" creationId="{E5EDD631-FE33-D900-7FB7-7635836F81A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7" creationId="{95EE505B-9549-2AB2-73E2-C2806CE1C96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9" creationId="{168F9B37-3BE0-6F51-81B6-0F6C445870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0" creationId="{1039E78E-6A7A-68E5-0483-A6DA56C584A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1" creationId="{8C033ECC-66AE-AB61-E9C4-1CF0BF64CCF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46" creationId="{E8C69782-76E0-0791-57F3-F3BCDAEEEC19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0" creationId="{A387C4BA-6459-0356-C9B7-83E971EBBC8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2" creationId="{8BA03DD3-4ED0-17EA-8D51-50CA48D99E81}"/>
          </ac:spMkLst>
        </pc:spChg>
        <pc:spChg chg="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5" creationId="{5EAFB431-61C8-7E07-2856-08B7FC515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8" creationId="{7826D7FC-4FAD-A1CA-9EF8-2108C893F93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9" creationId="{B778D17E-ED74-6D48-E2D2-61D8FF7122B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0" creationId="{B97367AC-DF93-7940-2638-EEAF73011D1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1" creationId="{1605BCCA-9C2B-0E5E-7F75-6A4D3A8DA11A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2" creationId="{8E9FA603-FDB2-6A3F-E042-3204100A936C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3" creationId="{99D1EF73-D76F-8811-12E1-9DED9B5E6EA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4" creationId="{05C0A212-65C9-6904-91AB-8A99F5BD73D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5" creationId="{00D32EA5-A611-03D6-FEC6-6230AE75CFF8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6" creationId="{57595EFA-2247-1436-1BEA-E61526C3947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7" creationId="{DBBFB6C0-A705-E31D-F0F7-489DE9BA5E2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8" creationId="{34D6D23F-D11F-A506-BE45-78EFE9873D0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9" creationId="{5990DBEF-BA22-9E6E-45A9-F7A46F0C837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0" creationId="{499E8E40-72C2-B787-5633-666AC255D5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1" creationId="{5F3136C6-F144-E7B0-5D8D-8703D94797E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2" creationId="{76F3E610-9F4E-04A7-AAB9-1FBC010FD1BD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75" creationId="{7933F599-0EA5-8517-EDB3-985627503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6" creationId="{A4280B89-6CC7-0E81-F68D-6642DC7E74D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7" creationId="{6FC49AF8-7737-07B6-3307-DEEE081DFCF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5" creationId="{5CB9C18B-1578-DF9E-D93F-E8928310364C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7" creationId="{7165D068-94E9-6A76-628D-09522251EF74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8" creationId="{DC3F5108-A510-07D2-BC12-BADA99221C6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9" creationId="{2430EA56-EA66-DC64-7F1B-C04162002A33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1" creationId="{4E95078D-A881-1E9E-C058-7F59F1F84F03}"/>
          </ac:spMkLst>
        </pc:spChg>
        <pc:spChg chg="add mod">
          <ac:chgData name="장동언" userId="c7f2cada-d8cd-4f10-9fd9-180a892726ea" providerId="ADAL" clId="{B019B965-176B-44DF-AB2B-E0E634BCB60D}" dt="2022-11-18T01:21:28.163" v="6873" actId="14100"/>
          <ac:spMkLst>
            <pc:docMk/>
            <pc:sldMk cId="3228442003" sldId="331"/>
            <ac:spMk id="92" creationId="{C6CCD68B-ECA7-6FCC-DF3B-1BFF3CF2A044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3" creationId="{29908BAC-C8B9-5CD6-0CEB-14EE87BB573F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96" creationId="{BF2BAE96-507A-51CF-6F6D-B7AD825A8750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98" creationId="{93C2705D-F23B-AEDE-7CCB-7D825B05EBEA}"/>
          </ac:spMkLst>
        </pc:spChg>
        <pc:spChg chg="add mod">
          <ac:chgData name="장동언" userId="c7f2cada-d8cd-4f10-9fd9-180a892726ea" providerId="ADAL" clId="{B019B965-176B-44DF-AB2B-E0E634BCB60D}" dt="2022-11-18T01:21:30.807" v="6882" actId="1037"/>
          <ac:spMkLst>
            <pc:docMk/>
            <pc:sldMk cId="3228442003" sldId="331"/>
            <ac:spMk id="100" creationId="{328B9E2D-15B7-EB8D-0C39-D7647439C528}"/>
          </ac:spMkLst>
        </pc:spChg>
        <pc:spChg chg="add mod">
          <ac:chgData name="장동언" userId="c7f2cada-d8cd-4f10-9fd9-180a892726ea" providerId="ADAL" clId="{B019B965-176B-44DF-AB2B-E0E634BCB60D}" dt="2022-11-18T00:16:35.469" v="4222"/>
          <ac:spMkLst>
            <pc:docMk/>
            <pc:sldMk cId="3228442003" sldId="331"/>
            <ac:spMk id="101" creationId="{FB6E4930-A870-6F72-4EB0-AA9F947157D2}"/>
          </ac:spMkLst>
        </pc:spChg>
        <pc:spChg chg="add mod">
          <ac:chgData name="장동언" userId="c7f2cada-d8cd-4f10-9fd9-180a892726ea" providerId="ADAL" clId="{B019B965-176B-44DF-AB2B-E0E634BCB60D}" dt="2022-11-18T00:05:35.519" v="3570" actId="403"/>
          <ac:spMkLst>
            <pc:docMk/>
            <pc:sldMk cId="3228442003" sldId="331"/>
            <ac:spMk id="102" creationId="{01D5C3E1-A6BB-9668-27D0-A4B8F3A9DDAC}"/>
          </ac:spMkLst>
        </pc:spChg>
        <pc:spChg chg="add mod">
          <ac:chgData name="장동언" userId="c7f2cada-d8cd-4f10-9fd9-180a892726ea" providerId="ADAL" clId="{B019B965-176B-44DF-AB2B-E0E634BCB60D}" dt="2022-11-18T01:21:23.513" v="6872" actId="1037"/>
          <ac:spMkLst>
            <pc:docMk/>
            <pc:sldMk cId="3228442003" sldId="331"/>
            <ac:spMk id="103" creationId="{339A48BB-F350-B6DA-8405-6CE68FE14E3F}"/>
          </ac:spMkLst>
        </pc:spChg>
        <pc:spChg chg="add del mod">
          <ac:chgData name="장동언" userId="c7f2cada-d8cd-4f10-9fd9-180a892726ea" providerId="ADAL" clId="{B019B965-176B-44DF-AB2B-E0E634BCB60D}" dt="2022-11-18T00:31:06.790" v="5583" actId="478"/>
          <ac:spMkLst>
            <pc:docMk/>
            <pc:sldMk cId="3228442003" sldId="331"/>
            <ac:spMk id="104" creationId="{C5FA46BE-BD62-4413-4E6C-C1FC8F6E7D81}"/>
          </ac:spMkLst>
        </pc:spChg>
        <pc:spChg chg="add mod">
          <ac:chgData name="장동언" userId="c7f2cada-d8cd-4f10-9fd9-180a892726ea" providerId="ADAL" clId="{B019B965-176B-44DF-AB2B-E0E634BCB60D}" dt="2022-11-18T00:21:40.267" v="4951" actId="1076"/>
          <ac:spMkLst>
            <pc:docMk/>
            <pc:sldMk cId="3228442003" sldId="331"/>
            <ac:spMk id="105" creationId="{1D340455-34A0-C93B-05BD-88DC55EDCE04}"/>
          </ac:spMkLst>
        </pc:spChg>
        <pc:spChg chg="add mod">
          <ac:chgData name="장동언" userId="c7f2cada-d8cd-4f10-9fd9-180a892726ea" providerId="ADAL" clId="{B019B965-176B-44DF-AB2B-E0E634BCB60D}" dt="2022-11-18T01:21:43.990" v="6883" actId="207"/>
          <ac:spMkLst>
            <pc:docMk/>
            <pc:sldMk cId="3228442003" sldId="331"/>
            <ac:spMk id="106" creationId="{1F3DC2A7-818C-B49F-B60F-DE6E07930BB3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107" creationId="{9F9359D3-AB44-A46C-387A-7135AC824120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9" creationId="{69CCCE63-B859-E911-EAEC-700C75C8D19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0" creationId="{409EBC12-3E55-0580-1ED1-112818F5BAE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1" creationId="{345EFBAA-371E-387F-DB51-C4176638524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2" creationId="{0E066981-F438-58FB-266F-B5CE8B4970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3" creationId="{609FC5D1-E1F6-26E7-EABF-0EF15D7494D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4" creationId="{25C2CDF2-57D8-F371-66F0-153EACC0DDB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5" creationId="{678987BA-3A07-1295-9370-40AA849796F5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6" creationId="{9B8090FF-A691-31D8-4EAE-366421D0B7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7" creationId="{7710FFCE-948B-9CB5-FBA4-BAE1E393447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8" creationId="{75D94A45-C4B9-E5E7-DB08-53AC9BCD7BC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9" creationId="{B950984E-DEF7-8773-E6C0-D3DA031113E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0" creationId="{61D0AC5D-24AD-ADC7-E4CA-A38BE4D7AA37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1" creationId="{9DB63A60-B354-91A4-5D28-569519DAF4F1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2" creationId="{5E7D2D5A-7001-A095-FC70-FCB76E07EFC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3" creationId="{117FFAC4-D6EA-FC89-35F4-1CCE784070D2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4" creationId="{17BB05E3-CFB9-477D-4977-75DEC01E2F9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5" creationId="{D64D99A2-403A-9B79-5B74-0DE880E715A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6" creationId="{5B893A46-227D-F295-7A42-96A8AC71B039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7" creationId="{A5757FD5-EA52-863A-2E04-A538F9D2D88D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8" creationId="{1EE00B27-FC65-0534-EE04-F3FC3626FE42}"/>
          </ac:spMkLst>
        </pc:spChg>
        <pc:spChg chg="add mod">
          <ac:chgData name="장동언" userId="c7f2cada-d8cd-4f10-9fd9-180a892726ea" providerId="ADAL" clId="{B019B965-176B-44DF-AB2B-E0E634BCB60D}" dt="2022-11-18T00:16:16.179" v="4214" actId="20577"/>
          <ac:spMkLst>
            <pc:docMk/>
            <pc:sldMk cId="3228442003" sldId="331"/>
            <ac:spMk id="132" creationId="{C77025ED-69BC-9DBF-F0B9-512CA2BE178A}"/>
          </ac:spMkLst>
        </pc:spChg>
        <pc:spChg chg="add mod">
          <ac:chgData name="장동언" userId="c7f2cada-d8cd-4f10-9fd9-180a892726ea" providerId="ADAL" clId="{B019B965-176B-44DF-AB2B-E0E634BCB60D}" dt="2022-11-18T00:15:29.738" v="4149" actId="1035"/>
          <ac:spMkLst>
            <pc:docMk/>
            <pc:sldMk cId="3228442003" sldId="331"/>
            <ac:spMk id="134" creationId="{068A1BD9-DDCA-9A14-2D7C-98A60FAFD525}"/>
          </ac:spMkLst>
        </pc:spChg>
        <pc:spChg chg="add mod">
          <ac:chgData name="장동언" userId="c7f2cada-d8cd-4f10-9fd9-180a892726ea" providerId="ADAL" clId="{B019B965-176B-44DF-AB2B-E0E634BCB60D}" dt="2022-11-18T00:21:09.778" v="4874" actId="20577"/>
          <ac:spMkLst>
            <pc:docMk/>
            <pc:sldMk cId="3228442003" sldId="331"/>
            <ac:spMk id="139" creationId="{1F5200F3-9884-DDF5-257D-9AA2E20A90E7}"/>
          </ac:spMkLst>
        </pc:spChg>
        <pc:spChg chg="add mod">
          <ac:chgData name="장동언" userId="c7f2cada-d8cd-4f10-9fd9-180a892726ea" providerId="ADAL" clId="{B019B965-176B-44DF-AB2B-E0E634BCB60D}" dt="2022-11-18T00:05:35.519" v="3570" actId="403"/>
          <ac:spMkLst>
            <pc:docMk/>
            <pc:sldMk cId="3228442003" sldId="331"/>
            <ac:spMk id="140" creationId="{53F1D6C1-8DD5-FE5A-3931-3ABC1B3CCC96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41" creationId="{EB099C11-8792-1D02-9C72-2A306014A91E}"/>
          </ac:spMkLst>
        </pc:s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5" creationId="{154DD8D1-325C-A8BC-A606-09D4F22985E9}"/>
          </ac:grpSpMkLst>
        </pc:gr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22" creationId="{A8E39243-BB11-D1F1-62E6-E64A8AB65858}"/>
          </ac:grpSpMkLst>
        </pc:grpChg>
        <pc:grpChg chg="add del mod">
          <ac:chgData name="장동언" userId="c7f2cada-d8cd-4f10-9fd9-180a892726ea" providerId="ADAL" clId="{B019B965-176B-44DF-AB2B-E0E634BCB60D}" dt="2022-11-17T22:50:03.705" v="475" actId="165"/>
          <ac:grpSpMkLst>
            <pc:docMk/>
            <pc:sldMk cId="3228442003" sldId="331"/>
            <ac:grpSpMk id="90" creationId="{3A6CC22C-59BC-7125-E64B-E7C3797422D0}"/>
          </ac:grpSpMkLst>
        </pc:grpChg>
        <pc:grpChg chg="add mod">
          <ac:chgData name="장동언" userId="c7f2cada-d8cd-4f10-9fd9-180a892726ea" providerId="ADAL" clId="{B019B965-176B-44DF-AB2B-E0E634BCB60D}" dt="2022-11-17T23:42:58.529" v="3281"/>
          <ac:grpSpMkLst>
            <pc:docMk/>
            <pc:sldMk cId="3228442003" sldId="331"/>
            <ac:grpSpMk id="108" creationId="{F5090D50-9865-B9FF-4558-256D7A71F238}"/>
          </ac:grpSpMkLst>
        </pc:grp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18" creationId="{E09CB1BD-CAD0-999A-52CB-A242A3C7F65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48" creationId="{4D432B63-C4FB-0C06-C23D-F9B8EE4E251A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49" creationId="{9D2E853E-E34E-267A-56D3-FA1DE0F6B04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1" creationId="{283ED87C-D987-5EE6-E13F-105B00C2BE2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3" creationId="{7C26D823-754C-F2ED-6569-A58EC45E2E0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54" creationId="{54D5C795-D5CD-07C1-9EE2-F3B06F5EEF2A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6" creationId="{E4C1FE98-5F4A-C4AC-7F69-C8551A6DB666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7" creationId="{E2176076-D1CF-36DB-1FB9-39268655833B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73" creationId="{7DF5BEA9-ED16-7BC3-E9FB-74AA3363003A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4" creationId="{E2B8B12D-4F99-817E-692A-70C0D06BB6FC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6" creationId="{1B1E568A-7D23-AF99-917E-036EDBFABA80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0:29.795" v="6849" actId="1038"/>
          <ac:graphicFrameMkLst>
            <pc:docMk/>
            <pc:sldMk cId="3228442003" sldId="331"/>
            <ac:graphicFrameMk id="95" creationId="{A5CE1807-10EA-1C1F-5ECF-50F520FEF0EA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0:29.795" v="6849" actId="1038"/>
          <ac:graphicFrameMkLst>
            <pc:docMk/>
            <pc:sldMk cId="3228442003" sldId="331"/>
            <ac:graphicFrameMk id="97" creationId="{339459BF-102A-3FB4-3AC7-2AB947ADF042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99" creationId="{CFA12823-2C2B-B397-97AF-005404DC28D7}"/>
          </ac:graphicFrameMkLst>
        </pc:graphicFrameChg>
        <pc:graphicFrameChg chg="add mod">
          <ac:chgData name="장동언" userId="c7f2cada-d8cd-4f10-9fd9-180a892726ea" providerId="ADAL" clId="{B019B965-176B-44DF-AB2B-E0E634BCB60D}" dt="2022-11-18T00:15:29.738" v="4149" actId="1035"/>
          <ac:graphicFrameMkLst>
            <pc:docMk/>
            <pc:sldMk cId="3228442003" sldId="331"/>
            <ac:graphicFrameMk id="133" creationId="{B85235DF-416F-AE14-64DA-D527279CA3E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6" creationId="{87735384-4880-5C13-DE36-F597122407FE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7" creationId="{FFA9D4C2-3E10-8039-3531-CC7E6D172BC3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8" creationId="{1ED34F25-FD52-A2A7-87E1-1237D0273470}"/>
          </ac:graphicFrameMkLst>
        </pc:graphicFrameChg>
        <pc:picChg chg="add mod">
          <ac:chgData name="장동언" userId="c7f2cada-d8cd-4f10-9fd9-180a892726ea" providerId="ADAL" clId="{B019B965-176B-44DF-AB2B-E0E634BCB60D}" dt="2022-11-18T02:48:35.666" v="8869" actId="1076"/>
          <ac:picMkLst>
            <pc:docMk/>
            <pc:sldMk cId="3228442003" sldId="331"/>
            <ac:picMk id="4" creationId="{86CF86C4-5844-E86E-9C88-FE7EFEF8969A}"/>
          </ac:picMkLst>
        </pc:picChg>
        <pc:picChg chg="add del">
          <ac:chgData name="장동언" userId="c7f2cada-d8cd-4f10-9fd9-180a892726ea" providerId="ADAL" clId="{B019B965-176B-44DF-AB2B-E0E634BCB60D}" dt="2022-11-17T22:42:46.840" v="387" actId="22"/>
          <ac:picMkLst>
            <pc:docMk/>
            <pc:sldMk cId="3228442003" sldId="331"/>
            <ac:picMk id="74" creationId="{6D69C081-2D52-202B-0EAD-EAB531A410DE}"/>
          </ac:picMkLst>
        </pc:picChg>
        <pc:picChg chg="add del">
          <ac:chgData name="장동언" userId="c7f2cada-d8cd-4f10-9fd9-180a892726ea" providerId="ADAL" clId="{B019B965-176B-44DF-AB2B-E0E634BCB60D}" dt="2022-11-17T22:42:49.240" v="389" actId="22"/>
          <ac:picMkLst>
            <pc:docMk/>
            <pc:sldMk cId="3228442003" sldId="331"/>
            <ac:picMk id="79" creationId="{70B84895-86E4-A14E-C6CB-A3F7139527BA}"/>
          </ac:picMkLst>
        </pc:picChg>
        <pc:picChg chg="add del">
          <ac:chgData name="장동언" userId="c7f2cada-d8cd-4f10-9fd9-180a892726ea" providerId="ADAL" clId="{B019B965-176B-44DF-AB2B-E0E634BCB60D}" dt="2022-11-17T22:42:54.411" v="391" actId="22"/>
          <ac:picMkLst>
            <pc:docMk/>
            <pc:sldMk cId="3228442003" sldId="331"/>
            <ac:picMk id="81" creationId="{56B4F519-2354-A72B-82C3-24DED3A0EB33}"/>
          </ac:picMkLst>
        </pc:picChg>
        <pc:picChg chg="add del mod">
          <ac:chgData name="장동언" userId="c7f2cada-d8cd-4f10-9fd9-180a892726ea" providerId="ADAL" clId="{B019B965-176B-44DF-AB2B-E0E634BCB60D}" dt="2022-11-18T02:48:32.396" v="8868" actId="478"/>
          <ac:picMkLst>
            <pc:docMk/>
            <pc:sldMk cId="3228442003" sldId="331"/>
            <ac:picMk id="135" creationId="{B56EF503-7884-B244-4ADE-1E30423E9A52}"/>
          </ac:picMkLst>
        </pc:picChg>
        <pc:cxnChg chg="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47" creationId="{5A2C6570-E893-25D9-E968-816D486184DA}"/>
          </ac:cxnSpMkLst>
        </pc:cxnChg>
        <pc:cxnChg chg="add 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83" creationId="{778E92A9-EDEC-0E21-56CE-EA4A5E1D5C78}"/>
          </ac:cxnSpMkLst>
        </pc:cxnChg>
        <pc:cxnChg chg="add mod">
          <ac:chgData name="장동언" userId="c7f2cada-d8cd-4f10-9fd9-180a892726ea" providerId="ADAL" clId="{B019B965-176B-44DF-AB2B-E0E634BCB60D}" dt="2022-11-18T01:21:00.125" v="6858" actId="17032"/>
          <ac:cxnSpMkLst>
            <pc:docMk/>
            <pc:sldMk cId="3228442003" sldId="331"/>
            <ac:cxnSpMk id="94" creationId="{2E475CC7-CC8F-79B6-A46E-52BE0CCC398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29" creationId="{D2AFEEF3-5FA7-D196-5D08-D79C6FE1E330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0" creationId="{67C7E0CF-46A6-6743-4189-759488D1E85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1" creationId="{EA970F20-CC8A-0637-B663-441094FB4FE3}"/>
          </ac:cxnSpMkLst>
        </pc:cxnChg>
      </pc:sldChg>
      <pc:sldChg chg="del">
        <pc:chgData name="장동언" userId="c7f2cada-d8cd-4f10-9fd9-180a892726ea" providerId="ADAL" clId="{B019B965-176B-44DF-AB2B-E0E634BCB60D}" dt="2022-11-17T22:45:51.633" v="404" actId="47"/>
        <pc:sldMkLst>
          <pc:docMk/>
          <pc:sldMk cId="3681322055" sldId="33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67975808" sldId="333"/>
        </pc:sldMkLst>
      </pc:sldChg>
      <pc:sldChg chg="addSp delSp modSp mod modNotesTx">
        <pc:chgData name="장동언" userId="c7f2cada-d8cd-4f10-9fd9-180a892726ea" providerId="ADAL" clId="{B019B965-176B-44DF-AB2B-E0E634BCB60D}" dt="2022-11-18T04:54:35.222" v="11883" actId="20577"/>
        <pc:sldMkLst>
          <pc:docMk/>
          <pc:sldMk cId="1095342707" sldId="334"/>
        </pc:sldMkLst>
        <pc:spChg chg="add mod">
          <ac:chgData name="장동언" userId="c7f2cada-d8cd-4f10-9fd9-180a892726ea" providerId="ADAL" clId="{B019B965-176B-44DF-AB2B-E0E634BCB60D}" dt="2022-11-18T01:23:58.313" v="6999" actId="14100"/>
          <ac:spMkLst>
            <pc:docMk/>
            <pc:sldMk cId="1095342707" sldId="334"/>
            <ac:spMk id="2" creationId="{5C548259-4301-361D-8052-CBF507399920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" creationId="{A9BD044B-DC4F-170C-812F-DC50658189EA}"/>
          </ac:spMkLst>
        </pc:spChg>
        <pc:spChg chg="add mod">
          <ac:chgData name="장동언" userId="c7f2cada-d8cd-4f10-9fd9-180a892726ea" providerId="ADAL" clId="{B019B965-176B-44DF-AB2B-E0E634BCB60D}" dt="2022-11-18T01:24:42.787" v="7013" actId="207"/>
          <ac:spMkLst>
            <pc:docMk/>
            <pc:sldMk cId="1095342707" sldId="334"/>
            <ac:spMk id="3" creationId="{5B7C2651-B2DF-4C64-9674-635A6F9E0A9F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3" creationId="{64BF3572-3A41-B509-832D-9155CDD524D8}"/>
          </ac:spMkLst>
        </pc:spChg>
        <pc:spChg chg="add del mod">
          <ac:chgData name="장동언" userId="c7f2cada-d8cd-4f10-9fd9-180a892726ea" providerId="ADAL" clId="{B019B965-176B-44DF-AB2B-E0E634BCB60D}" dt="2022-11-18T01:54:35.830" v="7595"/>
          <ac:spMkLst>
            <pc:docMk/>
            <pc:sldMk cId="1095342707" sldId="334"/>
            <ac:spMk id="4" creationId="{17D92A88-1E22-F4BE-E142-B8F14AC36FB9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" creationId="{42FB66F3-59C9-BD0C-5881-293CD9427B1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" creationId="{148A00DF-8465-7830-629E-BA58368852AE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6" creationId="{497E800E-F775-81F8-A002-A3FC47174A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7" creationId="{4249FE33-C51E-2991-6B91-BD1BD64D4EC3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8" creationId="{C44F33DA-6ACB-4725-2783-744A5CDA30B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9" creationId="{A6FB1787-DC29-F34B-66EA-BA415BC2DED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0" creationId="{97232F80-29A2-9C39-FBD3-F06545EDBF8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2" creationId="{E5C5D269-8913-E152-478C-6E778789E6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3" creationId="{BF432139-F49E-47A5-6BF1-84AE5F4E109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4" creationId="{D79C319E-F268-540F-8BA9-00BEC16D79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9" creationId="{41422EEA-DBC5-CA41-653F-B2A90B0BDFE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0" creationId="{55EEE7D0-5479-4A76-7DFF-B3DBA23CCE02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1" creationId="{27CB671A-C6B4-655A-0234-7B9DC259C02B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2" creationId="{D33514BC-F125-AE32-7D7C-1DA17BFC9A40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3" creationId="{830CB2B8-09BA-8744-99E3-D8E56E2210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4" creationId="{06CB1112-8090-8058-1EBF-CB6673CC15E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5" creationId="{BBEB928F-EB69-2BA6-94C9-CEBA768FFB2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7" creationId="{795AA62A-94FB-CA83-B017-D80C36D89D56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9" creationId="{306763B2-9933-6387-D7E3-C8ABE044B91D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4" creationId="{40EC087C-5936-F8FA-6FC6-B0EF1ED030E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5" creationId="{E4DB0713-E178-4B7C-9C73-4FC8CAF95A7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7" creationId="{61190C50-6B21-4922-C8ED-168A5A73A12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8" creationId="{E879E6C2-AE9C-7A8E-B9D2-1F7C1EB1F64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9" creationId="{5E16D17E-47C7-BA7B-1525-9F62988EE43A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6" creationId="{79B5347C-7595-CB79-8F82-4C32D5F29AD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2" creationId="{5A9A2BC4-2F6B-EB47-1DC8-D6AAE176BA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5" creationId="{D83F13C9-5720-8844-AC25-F9173E60C9F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6" creationId="{8B259FBA-20BA-3C1A-342E-164FCB8D375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7" creationId="{01F7ABDC-4101-362C-6AD6-5F796459CC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8" creationId="{C235CA2A-082C-2C4E-C524-5788425D2CA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9" creationId="{4E7DBB1F-3682-742F-FCD2-4C2B1288F49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0" creationId="{9263B99F-F9A7-182A-9FC0-55563CA50BD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1" creationId="{AA10500E-5FCA-5163-3D9C-C090600FA4D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2" creationId="{23DB2884-0509-29D7-CC2D-CD86756D7F6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3" creationId="{429BD403-F857-7260-8920-1BC962BFEE6F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4" creationId="{C0C0FC8E-5C71-A12E-C369-6D9F9EB278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0" creationId="{E35200D2-3BA0-7562-F970-5952885F018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1" creationId="{F47497B8-86B5-11C1-50DC-10793509467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3" creationId="{72D28152-14F6-F844-35FC-F83DCC4D5A28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4" creationId="{C9D2F714-2529-E52F-31E5-D467E1A32A9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6" creationId="{90E6118B-3B59-F280-7EE8-25E157C6520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7" creationId="{36EFFADE-7C3B-A61E-766C-7C04567DDA8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8" creationId="{4420228E-2CE3-2800-19CA-181FB41FE5A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0" creationId="{2F3D8C48-475C-6EA6-7D68-307CF6564CEE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1" creationId="{51BB4081-CC9E-B7A1-88D0-1D2F1296B7E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3" creationId="{C1554AA2-44F1-3875-933A-0EAB9A0FC6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4" creationId="{FC67174F-C0AB-E336-7BBD-024BB120810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5" creationId="{DC0CE1BC-7CB5-5CA1-A9DF-56B0E01406A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6" creationId="{21366EE8-FB07-203A-87C5-AC6A7B965D7A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7" creationId="{FC102E59-9D46-9435-6F2F-79A277BF6155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8" creationId="{8B4889AB-4A2D-D038-1279-AE08127C13F7}"/>
          </ac:spMkLst>
        </pc:spChg>
        <pc:spChg chg="add mod">
          <ac:chgData name="장동언" userId="c7f2cada-d8cd-4f10-9fd9-180a892726ea" providerId="ADAL" clId="{B019B965-176B-44DF-AB2B-E0E634BCB60D}" dt="2022-11-17T23:09:08.572" v="1969" actId="113"/>
          <ac:spMkLst>
            <pc:docMk/>
            <pc:sldMk cId="1095342707" sldId="334"/>
            <ac:spMk id="89" creationId="{F5B9525F-5AA9-4FC5-6CB4-59ADE7331009}"/>
          </ac:spMkLst>
        </pc:spChg>
        <pc:spChg chg="add mod">
          <ac:chgData name="장동언" userId="c7f2cada-d8cd-4f10-9fd9-180a892726ea" providerId="ADAL" clId="{B019B965-176B-44DF-AB2B-E0E634BCB60D}" dt="2022-11-18T04:54:35.222" v="11883" actId="20577"/>
          <ac:spMkLst>
            <pc:docMk/>
            <pc:sldMk cId="1095342707" sldId="334"/>
            <ac:spMk id="90" creationId="{119AA1E0-391F-ECC9-4DBC-1EEB287FA050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1" creationId="{31261672-E8EA-078E-09CA-605623964EB0}"/>
          </ac:spMkLst>
        </pc:spChg>
        <pc:spChg chg="add mod">
          <ac:chgData name="장동언" userId="c7f2cada-d8cd-4f10-9fd9-180a892726ea" providerId="ADAL" clId="{B019B965-176B-44DF-AB2B-E0E634BCB60D}" dt="2022-11-17T23:19:25.213" v="2459"/>
          <ac:spMkLst>
            <pc:docMk/>
            <pc:sldMk cId="1095342707" sldId="334"/>
            <ac:spMk id="92" creationId="{8E66A8D6-2CD5-3E61-31ED-A1CC2C4007D4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3" creationId="{C7710123-230F-D885-7C2A-DCD50E232CB4}"/>
          </ac:spMkLst>
        </pc:spChg>
        <pc:spChg chg="add mod">
          <ac:chgData name="장동언" userId="c7f2cada-d8cd-4f10-9fd9-180a892726ea" providerId="ADAL" clId="{B019B965-176B-44DF-AB2B-E0E634BCB60D}" dt="2022-11-18T01:04:04.412" v="5782" actId="207"/>
          <ac:spMkLst>
            <pc:docMk/>
            <pc:sldMk cId="1095342707" sldId="334"/>
            <ac:spMk id="94" creationId="{DCA377F5-75E2-8A21-6655-EE024EB8D81E}"/>
          </ac:spMkLst>
        </pc:spChg>
        <pc:spChg chg="add mod">
          <ac:chgData name="장동언" userId="c7f2cada-d8cd-4f10-9fd9-180a892726ea" providerId="ADAL" clId="{B019B965-176B-44DF-AB2B-E0E634BCB60D}" dt="2022-11-18T01:23:30.230" v="6993"/>
          <ac:spMkLst>
            <pc:docMk/>
            <pc:sldMk cId="1095342707" sldId="334"/>
            <ac:spMk id="95" creationId="{55472780-50D9-B56A-10D6-5F51D3EFAA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6" creationId="{FB1AF5F0-33C7-CB8F-481F-094834F9D781}"/>
          </ac:spMkLst>
        </pc:spChg>
        <pc:spChg chg="add mod">
          <ac:chgData name="장동언" userId="c7f2cada-d8cd-4f10-9fd9-180a892726ea" providerId="ADAL" clId="{B019B965-176B-44DF-AB2B-E0E634BCB60D}" dt="2022-11-18T01:25:37.584" v="7036" actId="113"/>
          <ac:spMkLst>
            <pc:docMk/>
            <pc:sldMk cId="1095342707" sldId="334"/>
            <ac:spMk id="102" creationId="{191B1B09-ED91-7FCD-B59C-9D3733691C35}"/>
          </ac:spMkLst>
        </pc:spChg>
        <pc:spChg chg="add mod">
          <ac:chgData name="장동언" userId="c7f2cada-d8cd-4f10-9fd9-180a892726ea" providerId="ADAL" clId="{B019B965-176B-44DF-AB2B-E0E634BCB60D}" dt="2022-11-17T23:09:11.947" v="1971" actId="113"/>
          <ac:spMkLst>
            <pc:docMk/>
            <pc:sldMk cId="1095342707" sldId="334"/>
            <ac:spMk id="103" creationId="{54926209-5F8C-C036-37CF-5F7C14B3259F}"/>
          </ac:spMkLst>
        </pc:spChg>
        <pc:spChg chg="add mod">
          <ac:chgData name="장동언" userId="c7f2cada-d8cd-4f10-9fd9-180a892726ea" providerId="ADAL" clId="{B019B965-176B-44DF-AB2B-E0E634BCB60D}" dt="2022-11-17T23:12:18.729" v="2202" actId="1076"/>
          <ac:spMkLst>
            <pc:docMk/>
            <pc:sldMk cId="1095342707" sldId="334"/>
            <ac:spMk id="105" creationId="{05765FCB-49F0-D6C7-1665-78E375919F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6" creationId="{8BFAA197-468F-7B65-A3CE-C653A2905D93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8" creationId="{5E6EA725-1611-4FDA-6BFC-6CCD7075E538}"/>
          </ac:spMkLst>
        </pc:spChg>
        <pc:spChg chg="add mod">
          <ac:chgData name="장동언" userId="c7f2cada-d8cd-4f10-9fd9-180a892726ea" providerId="ADAL" clId="{B019B965-176B-44DF-AB2B-E0E634BCB60D}" dt="2022-11-17T23:10:08.741" v="1984" actId="1076"/>
          <ac:spMkLst>
            <pc:docMk/>
            <pc:sldMk cId="1095342707" sldId="334"/>
            <ac:spMk id="109" creationId="{079AE62A-A95B-3C8E-FD48-59D4831C0241}"/>
          </ac:spMkLst>
        </pc:spChg>
        <pc:spChg chg="add mod">
          <ac:chgData name="장동언" userId="c7f2cada-d8cd-4f10-9fd9-180a892726ea" providerId="ADAL" clId="{B019B965-176B-44DF-AB2B-E0E634BCB60D}" dt="2022-11-18T01:04:51.041" v="5785" actId="1076"/>
          <ac:spMkLst>
            <pc:docMk/>
            <pc:sldMk cId="1095342707" sldId="334"/>
            <ac:spMk id="110" creationId="{4EBAFBC0-DA9C-BEE2-B632-7063FF506D78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2" creationId="{D3395389-8544-75E7-DAEC-F2CB4F42E30F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3" creationId="{F44AC2E1-B126-0C4D-31F2-BB8C1BDC4B73}"/>
          </ac:spMkLst>
        </pc:spChg>
        <pc:spChg chg="add mod">
          <ac:chgData name="장동언" userId="c7f2cada-d8cd-4f10-9fd9-180a892726ea" providerId="ADAL" clId="{B019B965-176B-44DF-AB2B-E0E634BCB60D}" dt="2022-11-18T01:24:37.353" v="7012" actId="208"/>
          <ac:spMkLst>
            <pc:docMk/>
            <pc:sldMk cId="1095342707" sldId="334"/>
            <ac:spMk id="115" creationId="{1A3185D3-0C32-942E-F165-04CE752F9D8C}"/>
          </ac:spMkLst>
        </pc:spChg>
        <pc:spChg chg="add del mod">
          <ac:chgData name="장동언" userId="c7f2cada-d8cd-4f10-9fd9-180a892726ea" providerId="ADAL" clId="{B019B965-176B-44DF-AB2B-E0E634BCB60D}" dt="2022-11-17T23:17:30.028" v="2375" actId="478"/>
          <ac:spMkLst>
            <pc:docMk/>
            <pc:sldMk cId="1095342707" sldId="334"/>
            <ac:spMk id="116" creationId="{5BA29D8A-CB74-8F1E-3D11-99E744FE46CF}"/>
          </ac:spMkLst>
        </pc:spChg>
        <pc:spChg chg="add mod">
          <ac:chgData name="장동언" userId="c7f2cada-d8cd-4f10-9fd9-180a892726ea" providerId="ADAL" clId="{B019B965-176B-44DF-AB2B-E0E634BCB60D}" dt="2022-11-18T01:25:16.642" v="7021" actId="1036"/>
          <ac:spMkLst>
            <pc:docMk/>
            <pc:sldMk cId="1095342707" sldId="334"/>
            <ac:spMk id="117" creationId="{CA15CC0B-FCB0-1353-15BB-6D5F13D5AE38}"/>
          </ac:spMkLst>
        </pc:spChg>
        <pc:spChg chg="add mod">
          <ac:chgData name="장동언" userId="c7f2cada-d8cd-4f10-9fd9-180a892726ea" providerId="ADAL" clId="{B019B965-176B-44DF-AB2B-E0E634BCB60D}" dt="2022-11-18T02:55:09.117" v="9296" actId="207"/>
          <ac:spMkLst>
            <pc:docMk/>
            <pc:sldMk cId="1095342707" sldId="334"/>
            <ac:spMk id="118" creationId="{77665A88-CB7D-5BDB-6CF5-577A4E60434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19" creationId="{C578BB73-BA51-FDC5-5198-293E71FA919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0" creationId="{245BCB43-DAB6-1B14-8070-A8316D2CE13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1" creationId="{5D3D4058-297D-CE53-7A26-512C9B37E91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2" creationId="{DDD5E56B-F868-FD22-1C49-6A386CFD4D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3" creationId="{ADC5C217-7178-3B7F-0BE2-B0F712A8AC3D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4" creationId="{52954866-2966-90D5-CDBD-3E6D1575938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5" creationId="{DFD63F67-32C6-B05C-79E7-5624CA4BB55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6" creationId="{8B168CFA-E80C-D47D-9F82-A4BEBAF697E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7" creationId="{E9687CE3-98E7-D24D-8A38-006C778740D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8" creationId="{7226A78C-08B0-21EB-F060-6CB94336C0C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4" creationId="{5E385A63-5BB0-AE77-90D5-1E6A46CE8C4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5" creationId="{AD8ACC58-C926-16FE-D3DC-3DE5010229F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7" creationId="{629C3B61-4C56-B415-DD73-C465D42B427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8" creationId="{9BE82C85-F23C-59BE-7428-0C84C5E221E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0" creationId="{CF795014-6290-46F7-1349-AA540E72E3D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1" creationId="{B9133FFD-3179-919D-DA29-A7E78BBB98C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2" creationId="{FB0F99A3-0477-6DB4-E3BC-BE29B802BA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4" creationId="{29D2E62F-B89D-ADD2-4B85-374C0A8DB86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5" creationId="{11F584DA-D9A5-A89A-82A7-44E22B21CD0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7" creationId="{A3A43CA1-C884-FB45-3154-680B28BF338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8" creationId="{67430D6B-A73F-4857-B74D-B5BF7A464AD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9" creationId="{A61E9454-75F5-59DB-A9DD-84D9064AF2C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50" creationId="{7850B7B2-2779-05EF-8B4B-671D4EE63A01}"/>
          </ac:spMkLst>
        </pc:spChg>
        <pc:spChg chg="add mod">
          <ac:chgData name="장동언" userId="c7f2cada-d8cd-4f10-9fd9-180a892726ea" providerId="ADAL" clId="{B019B965-176B-44DF-AB2B-E0E634BCB60D}" dt="2022-11-18T01:26:06.386" v="7041" actId="1582"/>
          <ac:spMkLst>
            <pc:docMk/>
            <pc:sldMk cId="1095342707" sldId="334"/>
            <ac:spMk id="151" creationId="{A978E904-7B06-CAA2-538E-FF4DF387106A}"/>
          </ac:spMkLst>
        </pc:spChg>
        <pc:spChg chg="add mod">
          <ac:chgData name="장동언" userId="c7f2cada-d8cd-4f10-9fd9-180a892726ea" providerId="ADAL" clId="{B019B965-176B-44DF-AB2B-E0E634BCB60D}" dt="2022-11-18T01:26:06.386" v="7041" actId="1582"/>
          <ac:spMkLst>
            <pc:docMk/>
            <pc:sldMk cId="1095342707" sldId="334"/>
            <ac:spMk id="152" creationId="{CB534599-FA02-A877-306A-1250EEEAE101}"/>
          </ac:spMkLst>
        </pc:spChg>
        <pc:spChg chg="add del mod">
          <ac:chgData name="장동언" userId="c7f2cada-d8cd-4f10-9fd9-180a892726ea" providerId="ADAL" clId="{B019B965-176B-44DF-AB2B-E0E634BCB60D}" dt="2022-11-18T01:24:17.396" v="7004" actId="478"/>
          <ac:spMkLst>
            <pc:docMk/>
            <pc:sldMk cId="1095342707" sldId="334"/>
            <ac:spMk id="153" creationId="{C05CDF70-442F-CC4B-A172-36B72209BCC7}"/>
          </ac:spMkLst>
        </pc:spChg>
        <pc:spChg chg="add mod">
          <ac:chgData name="장동언" userId="c7f2cada-d8cd-4f10-9fd9-180a892726ea" providerId="ADAL" clId="{B019B965-176B-44DF-AB2B-E0E634BCB60D}" dt="2022-11-18T01:24:12.407" v="7003" actId="207"/>
          <ac:spMkLst>
            <pc:docMk/>
            <pc:sldMk cId="1095342707" sldId="334"/>
            <ac:spMk id="154" creationId="{2B21DEDB-1797-E693-9795-3CE84F031772}"/>
          </ac:spMkLst>
        </pc:spChg>
        <pc:spChg chg="add del mod">
          <ac:chgData name="장동언" userId="c7f2cada-d8cd-4f10-9fd9-180a892726ea" providerId="ADAL" clId="{B019B965-176B-44DF-AB2B-E0E634BCB60D}" dt="2022-11-18T01:24:02.008" v="7000" actId="478"/>
          <ac:spMkLst>
            <pc:docMk/>
            <pc:sldMk cId="1095342707" sldId="334"/>
            <ac:spMk id="155" creationId="{6FDC4C68-865B-9E97-610C-AA5B907E9D90}"/>
          </ac:spMkLst>
        </pc:spChg>
        <pc:grpChg chg="add del mod">
          <ac:chgData name="장동언" userId="c7f2cada-d8cd-4f10-9fd9-180a892726ea" providerId="ADAL" clId="{B019B965-176B-44DF-AB2B-E0E634BCB60D}" dt="2022-11-17T23:06:55.126" v="1783" actId="478"/>
          <ac:grpSpMkLst>
            <pc:docMk/>
            <pc:sldMk cId="1095342707" sldId="334"/>
            <ac:grpSpMk id="40" creationId="{E45F3CCD-6F65-57AC-5F6C-D7467EF28F1B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42" creationId="{F0DC8E10-28AB-844D-0CBC-B25CFE9726F4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50" creationId="{693FCCF4-FEBC-9835-7238-1F73B701411E}"/>
          </ac:grpSpMkLst>
        </pc:grp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16" creationId="{1196D60F-0665-60DC-1CCF-09C918E824B1}"/>
          </ac:graphicFrameMkLst>
        </pc:graphicFrame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26" creationId="{276F833E-F10E-5A53-C3C7-EF7914196F5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3" creationId="{AA80822A-8F74-3478-9597-B1264610FB32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6" creationId="{5EB4E3FF-B958-9771-2F77-91FD084F121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69" creationId="{25BF573E-1A9F-DCA3-0AF5-C4C9623308E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2" creationId="{1716F0DE-C5CC-202E-4984-DA359A112ACE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5" creationId="{6B6F8851-91B1-4C39-A954-DE6722B87A6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9" creationId="{22B2F90F-96DD-9C19-5070-67B66AB7295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01" creationId="{A8DA57F1-124A-7E96-8CBC-EE511DDD54A0}"/>
          </ac:graphicFrameMkLst>
        </pc:graphicFrameChg>
        <pc:graphicFrameChg chg="add mod">
          <ac:chgData name="장동언" userId="c7f2cada-d8cd-4f10-9fd9-180a892726ea" providerId="ADAL" clId="{B019B965-176B-44DF-AB2B-E0E634BCB60D}" dt="2022-11-18T01:04:58.053" v="5786" actId="1076"/>
          <ac:graphicFrameMkLst>
            <pc:docMk/>
            <pc:sldMk cId="1095342707" sldId="334"/>
            <ac:graphicFrameMk id="104" creationId="{2F19E079-032A-993F-8E2D-D4F8D2ABE919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4:18.229" v="7005"/>
          <ac:graphicFrameMkLst>
            <pc:docMk/>
            <pc:sldMk cId="1095342707" sldId="334"/>
            <ac:graphicFrameMk id="107" creationId="{849555DE-8F26-5D08-D6AD-59C0EB9A25A9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11" creationId="{B76BE04D-4CDF-61A8-B54D-224298F19A6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3" creationId="{69334C8F-F76E-526A-E64B-5AE1E855559C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6" creationId="{36E946BB-10EB-8986-13B0-A9FCE19A7EA4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9" creationId="{235063D1-09F1-7827-F951-B7D773B141F5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43" creationId="{5B76184C-B615-0739-A9B2-915F16B95190}"/>
          </ac:graphicFrameMkLst>
        </pc:graphicFrame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5" creationId="{788FE736-0B89-F02F-28BF-6F1A95A1BCE8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7" creationId="{2A725D55-F3FB-BFDC-78B2-DB845F14BAF1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28" creationId="{6F42F5FC-48CB-77CC-5B76-3B198629595F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30" creationId="{11142E96-FF42-DDEF-8A95-2CE279823022}"/>
          </ac:picMkLst>
        </pc:picChg>
        <pc:picChg chg="mod">
          <ac:chgData name="장동언" userId="c7f2cada-d8cd-4f10-9fd9-180a892726ea" providerId="ADAL" clId="{B019B965-176B-44DF-AB2B-E0E634BCB60D}" dt="2022-11-17T22:45:54.265" v="406"/>
          <ac:picMkLst>
            <pc:docMk/>
            <pc:sldMk cId="1095342707" sldId="334"/>
            <ac:picMk id="41" creationId="{130329C4-7E98-D58D-1A73-B09F3B57240A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53" creationId="{E326A967-8280-0DB7-E0CD-850E6DE17B4C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54" creationId="{B4EEA762-197C-DD8A-23DA-9AAB19928235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5" creationId="{667922FC-586E-A701-0C2A-6929480FD13B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6" creationId="{70FB5687-E247-79E6-80DB-6EE2498CAA18}"/>
          </ac:picMkLst>
        </pc:picChg>
        <pc:picChg chg="add mod">
          <ac:chgData name="장동언" userId="c7f2cada-d8cd-4f10-9fd9-180a892726ea" providerId="ADAL" clId="{B019B965-176B-44DF-AB2B-E0E634BCB60D}" dt="2022-11-18T02:43:55.717" v="8807" actId="1076"/>
          <ac:picMkLst>
            <pc:docMk/>
            <pc:sldMk cId="1095342707" sldId="334"/>
            <ac:picMk id="97" creationId="{A8D945C6-C2D2-A508-BF69-D2ED57749106}"/>
          </ac:picMkLst>
        </pc:picChg>
        <pc:picChg chg="add mod">
          <ac:chgData name="장동언" userId="c7f2cada-d8cd-4f10-9fd9-180a892726ea" providerId="ADAL" clId="{B019B965-176B-44DF-AB2B-E0E634BCB60D}" dt="2022-11-18T01:04:38.078" v="5784" actId="1076"/>
          <ac:picMkLst>
            <pc:docMk/>
            <pc:sldMk cId="1095342707" sldId="334"/>
            <ac:picMk id="98" creationId="{4D5F706D-1E31-B776-6F17-4A6C3294A075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29" creationId="{29E09F10-E040-F635-2CBB-6F0DB114434D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30" creationId="{F39C9412-0AE6-F05D-29E0-306A7D0BA752}"/>
          </ac:picMkLst>
        </pc:pic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1" creationId="{B10A7122-7AD8-D7F8-F015-A9C0EBCDF9FD}"/>
          </ac:cxnSpMkLst>
        </pc:cxn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8" creationId="{5A21FF22-FCC1-1248-85A7-E80DE6E2B09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1" creationId="{37BCEE31-95C1-5425-E6EB-F59081E5B0C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2" creationId="{DFF84631-319A-9B64-868E-24E65750B386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49" creationId="{BDAA45A3-1D72-7444-9091-F8CF479766F3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51" creationId="{3C045E6D-D24F-7D0C-9634-C8CB17D49F1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7" creationId="{5B2F5236-FE7F-7416-93A8-2B0190FE1364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8" creationId="{A3A39CEB-73E0-5CAE-EA3E-AD9C43ED2A0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82" creationId="{53C7DFEF-0168-1369-EB2A-B10F1BA093D0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99" creationId="{3BC478A8-842C-CD9A-9E7D-CBD2D85312A3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100" creationId="{DA114FA1-C048-1752-A1D9-474D63FF11C5}"/>
          </ac:cxnSpMkLst>
        </pc:cxnChg>
        <pc:cxnChg chg="add mod">
          <ac:chgData name="장동언" userId="c7f2cada-d8cd-4f10-9fd9-180a892726ea" providerId="ADAL" clId="{B019B965-176B-44DF-AB2B-E0E634BCB60D}" dt="2022-11-18T01:25:04.506" v="7017" actId="208"/>
          <ac:cxnSpMkLst>
            <pc:docMk/>
            <pc:sldMk cId="1095342707" sldId="334"/>
            <ac:cxnSpMk id="114" creationId="{2D6E2ABE-0F1E-11BA-616D-9116CF9C3281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1" creationId="{A98DFBC4-9229-D8EF-CAEF-86D3CB3E6CE3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2" creationId="{53D3E9A1-D788-5F0E-A661-8E3081214D56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46" creationId="{85397E01-7C0B-65B7-C518-76FCA5E29D5E}"/>
          </ac:cxnSpMkLst>
        </pc:cxnChg>
      </pc:sldChg>
      <pc:sldChg chg="addSp delSp modSp mod modNotesTx">
        <pc:chgData name="장동언" userId="c7f2cada-d8cd-4f10-9fd9-180a892726ea" providerId="ADAL" clId="{B019B965-176B-44DF-AB2B-E0E634BCB60D}" dt="2022-11-18T04:54:39.598" v="11885" actId="20577"/>
        <pc:sldMkLst>
          <pc:docMk/>
          <pc:sldMk cId="1184311028" sldId="337"/>
        </pc:sldMkLst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" creationId="{32F9D7F8-5BBD-9142-4EB9-B43B0E9BC0FD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4" creationId="{66091E86-ABBF-BD32-9A91-B12AC815D154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" creationId="{E449F650-AF4B-D7E0-B41F-CF853F540672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5" creationId="{357F8D8A-F360-937E-B95A-D8E764981D47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5" creationId="{6FFA7365-293E-54FD-03DB-02FE2A87E0A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6" creationId="{B705C124-DE1F-211C-FABC-13CA0A0DFEDE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6" creationId="{E0403532-95D8-9BC0-EDF3-1EB5D94BFAE5}"/>
          </ac:spMkLst>
        </pc:spChg>
        <pc:spChg chg="add mod">
          <ac:chgData name="장동언" userId="c7f2cada-d8cd-4f10-9fd9-180a892726ea" providerId="ADAL" clId="{B019B965-176B-44DF-AB2B-E0E634BCB60D}" dt="2022-11-17T23:44:13.538" v="3343" actId="20577"/>
          <ac:spMkLst>
            <pc:docMk/>
            <pc:sldMk cId="1184311028" sldId="337"/>
            <ac:spMk id="8" creationId="{73D253DC-E711-7632-973D-697C586736FD}"/>
          </ac:spMkLst>
        </pc:spChg>
        <pc:spChg chg="add del mod">
          <ac:chgData name="장동언" userId="c7f2cada-d8cd-4f10-9fd9-180a892726ea" providerId="ADAL" clId="{B019B965-176B-44DF-AB2B-E0E634BCB60D}" dt="2022-11-17T23:28:36.991" v="2813" actId="478"/>
          <ac:spMkLst>
            <pc:docMk/>
            <pc:sldMk cId="1184311028" sldId="337"/>
            <ac:spMk id="9" creationId="{08F21624-076D-0A3A-E5DB-02D094C6F759}"/>
          </ac:spMkLst>
        </pc:spChg>
        <pc:spChg chg="add mod">
          <ac:chgData name="장동언" userId="c7f2cada-d8cd-4f10-9fd9-180a892726ea" providerId="ADAL" clId="{B019B965-176B-44DF-AB2B-E0E634BCB60D}" dt="2022-11-18T04:54:39.598" v="11885" actId="20577"/>
          <ac:spMkLst>
            <pc:docMk/>
            <pc:sldMk cId="1184311028" sldId="337"/>
            <ac:spMk id="9" creationId="{EEAC8494-64BE-EFFE-5FEF-AC9B0BB25248}"/>
          </ac:spMkLst>
        </pc:spChg>
        <pc:spChg chg="add mod">
          <ac:chgData name="장동언" userId="c7f2cada-d8cd-4f10-9fd9-180a892726ea" providerId="ADAL" clId="{B019B965-176B-44DF-AB2B-E0E634BCB60D}" dt="2022-11-18T02:28:51.613" v="8444" actId="1076"/>
          <ac:spMkLst>
            <pc:docMk/>
            <pc:sldMk cId="1184311028" sldId="337"/>
            <ac:spMk id="10" creationId="{BC0A0AD2-CAE0-B542-CFA5-60B3CF1A0EE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1" creationId="{A8DC2D81-014A-6F20-A89E-1DEF741EBBD5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" creationId="{66F63363-4EF5-BA1D-42A5-3EE1318982AF}"/>
          </ac:spMkLst>
        </pc:spChg>
        <pc:spChg chg="add mod">
          <ac:chgData name="장동언" userId="c7f2cada-d8cd-4f10-9fd9-180a892726ea" providerId="ADAL" clId="{B019B965-176B-44DF-AB2B-E0E634BCB60D}" dt="2022-11-18T02:55:35.582" v="9297" actId="1076"/>
          <ac:spMkLst>
            <pc:docMk/>
            <pc:sldMk cId="1184311028" sldId="337"/>
            <ac:spMk id="15" creationId="{46BE190E-9D4C-3C90-777B-1F35633C998F}"/>
          </ac:spMkLst>
        </pc:spChg>
        <pc:spChg chg="add mod topLvl">
          <ac:chgData name="장동언" userId="c7f2cada-d8cd-4f10-9fd9-180a892726ea" providerId="ADAL" clId="{B019B965-176B-44DF-AB2B-E0E634BCB60D}" dt="2022-11-18T02:59:39.744" v="9396" actId="207"/>
          <ac:spMkLst>
            <pc:docMk/>
            <pc:sldMk cId="1184311028" sldId="337"/>
            <ac:spMk id="16" creationId="{E69B192D-15E1-0FD9-4670-89E0179A685C}"/>
          </ac:spMkLst>
        </pc:spChg>
        <pc:spChg chg="mod topLvl">
          <ac:chgData name="장동언" userId="c7f2cada-d8cd-4f10-9fd9-180a892726ea" providerId="ADAL" clId="{B019B965-176B-44DF-AB2B-E0E634BCB60D}" dt="2022-11-18T02:32:55.716" v="8529" actId="122"/>
          <ac:spMkLst>
            <pc:docMk/>
            <pc:sldMk cId="1184311028" sldId="337"/>
            <ac:spMk id="18" creationId="{BA379CA0-7764-5BC7-A251-6B936A45A223}"/>
          </ac:spMkLst>
        </pc:spChg>
        <pc:spChg chg="mod topLvl">
          <ac:chgData name="장동언" userId="c7f2cada-d8cd-4f10-9fd9-180a892726ea" providerId="ADAL" clId="{B019B965-176B-44DF-AB2B-E0E634BCB60D}" dt="2022-11-18T02:32:17.530" v="8516" actId="14100"/>
          <ac:spMkLst>
            <pc:docMk/>
            <pc:sldMk cId="1184311028" sldId="337"/>
            <ac:spMk id="19" creationId="{A6D406E1-6D1A-FABA-DBD6-89033FFD4E1B}"/>
          </ac:spMkLst>
        </pc:spChg>
        <pc:spChg chg="mod topLvl">
          <ac:chgData name="장동언" userId="c7f2cada-d8cd-4f10-9fd9-180a892726ea" providerId="ADAL" clId="{B019B965-176B-44DF-AB2B-E0E634BCB60D}" dt="2022-11-18T02:32:33.758" v="8520" actId="1076"/>
          <ac:spMkLst>
            <pc:docMk/>
            <pc:sldMk cId="1184311028" sldId="337"/>
            <ac:spMk id="20" creationId="{DFF3520F-184E-4B69-2EE4-F2866D54A944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1" creationId="{24B38158-BF08-AA32-88BC-D0B58DDF9777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2" creationId="{E70EC499-6401-23E9-3ADE-02AD24995066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3" creationId="{42956E15-4237-06EB-0DA5-C55F03193FEA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4" creationId="{4FC4AB17-A65A-A0B1-A3CB-A69D44DC802D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5" creationId="{4C3B9168-445E-7626-F1E9-1AB581DBEBC3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6" creationId="{4432C310-5740-6004-3C98-3CA2ACD2B17E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7" creationId="{4AA9EAE2-5F79-23C9-0264-DDB82B18C87C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8" creationId="{6E05ABE9-812E-AF77-6D88-EF17D2F6C86B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9" creationId="{EA94AE03-44A6-7C85-C8CA-2870B179598A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0" creationId="{C7D2F7F5-5DA4-3927-5843-4D7029F63630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1" creationId="{B71A4809-26C6-FCDB-4C4D-CE1CF73DB2A8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2" creationId="{3D51978E-62E1-6445-C220-E9EAA0640C54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3" creationId="{6871B754-0746-15B7-4E98-AF885E617CA5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4" creationId="{B2495444-D67E-E765-AF90-E9DDC1DBF54C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5" creationId="{5CD1581F-4C31-03BC-47F5-E45292F3E442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6" creationId="{B61C9D3D-5F37-EA7B-F1F3-84118F1F1CB5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7" creationId="{CAE5C32A-B37C-AC38-FEAD-ACAA8ADA3800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8" creationId="{660A6653-5274-C896-DB04-906CBB0F1F6B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1" creationId="{AA50BEC8-D0BA-6545-FB7B-A0380BA57A5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2" creationId="{87BAAA3B-48D8-4AF0-BF19-6DE941617EAB}"/>
          </ac:spMkLst>
        </pc:spChg>
        <pc:spChg chg="add mod">
          <ac:chgData name="장동언" userId="c7f2cada-d8cd-4f10-9fd9-180a892726ea" providerId="ADAL" clId="{B019B965-176B-44DF-AB2B-E0E634BCB60D}" dt="2022-11-18T02:38:11.662" v="8573" actId="571"/>
          <ac:spMkLst>
            <pc:docMk/>
            <pc:sldMk cId="1184311028" sldId="337"/>
            <ac:spMk id="43" creationId="{1A9ED052-9E22-1D7F-CDE4-3A8C90BD64AA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4" creationId="{C5EAE58E-DA43-D4C7-1BE5-EEF3DCDE557D}"/>
          </ac:spMkLst>
        </pc:spChg>
        <pc:spChg chg="add mod">
          <ac:chgData name="장동언" userId="c7f2cada-d8cd-4f10-9fd9-180a892726ea" providerId="ADAL" clId="{B019B965-176B-44DF-AB2B-E0E634BCB60D}" dt="2022-11-18T02:38:11.662" v="8573" actId="571"/>
          <ac:spMkLst>
            <pc:docMk/>
            <pc:sldMk cId="1184311028" sldId="337"/>
            <ac:spMk id="44" creationId="{F43AB6BE-D705-E0DD-4692-F52BD9488965}"/>
          </ac:spMkLst>
        </pc:spChg>
        <pc:spChg chg="add mod">
          <ac:chgData name="장동언" userId="c7f2cada-d8cd-4f10-9fd9-180a892726ea" providerId="ADAL" clId="{B019B965-176B-44DF-AB2B-E0E634BCB60D}" dt="2022-11-17T23:24:47.882" v="2542" actId="208"/>
          <ac:spMkLst>
            <pc:docMk/>
            <pc:sldMk cId="1184311028" sldId="337"/>
            <ac:spMk id="46" creationId="{942799F2-56A0-3EF1-FEAE-418B7F4D4145}"/>
          </ac:spMkLst>
        </pc:spChg>
        <pc:spChg chg="add mod">
          <ac:chgData name="장동언" userId="c7f2cada-d8cd-4f10-9fd9-180a892726ea" providerId="ADAL" clId="{B019B965-176B-44DF-AB2B-E0E634BCB60D}" dt="2022-11-17T23:30:57.159" v="2863" actId="1076"/>
          <ac:spMkLst>
            <pc:docMk/>
            <pc:sldMk cId="1184311028" sldId="337"/>
            <ac:spMk id="47" creationId="{18FD6FCB-56AC-1D83-06AD-6074AEBB0590}"/>
          </ac:spMkLst>
        </pc:spChg>
        <pc:spChg chg="add mod">
          <ac:chgData name="장동언" userId="c7f2cada-d8cd-4f10-9fd9-180a892726ea" providerId="ADAL" clId="{B019B965-176B-44DF-AB2B-E0E634BCB60D}" dt="2022-11-17T23:27:01.805" v="2810" actId="1076"/>
          <ac:spMkLst>
            <pc:docMk/>
            <pc:sldMk cId="1184311028" sldId="337"/>
            <ac:spMk id="48" creationId="{6EB46C22-0D85-860E-78BA-DB9240300088}"/>
          </ac:spMkLst>
        </pc:spChg>
        <pc:spChg chg="add mod">
          <ac:chgData name="장동언" userId="c7f2cada-d8cd-4f10-9fd9-180a892726ea" providerId="ADAL" clId="{B019B965-176B-44DF-AB2B-E0E634BCB60D}" dt="2022-11-17T23:39:59.689" v="3276" actId="1076"/>
          <ac:spMkLst>
            <pc:docMk/>
            <pc:sldMk cId="1184311028" sldId="337"/>
            <ac:spMk id="49" creationId="{2E5A2D92-BAE7-091E-A370-3C8003E51CD6}"/>
          </ac:spMkLst>
        </pc:spChg>
        <pc:spChg chg="add mod">
          <ac:chgData name="장동언" userId="c7f2cada-d8cd-4f10-9fd9-180a892726ea" providerId="ADAL" clId="{B019B965-176B-44DF-AB2B-E0E634BCB60D}" dt="2022-11-18T02:33:27.438" v="8534" actId="113"/>
          <ac:spMkLst>
            <pc:docMk/>
            <pc:sldMk cId="1184311028" sldId="337"/>
            <ac:spMk id="50" creationId="{375FEE01-1CC6-4FA5-F3BF-4E594C47C435}"/>
          </ac:spMkLst>
        </pc:spChg>
        <pc:spChg chg="add mod">
          <ac:chgData name="장동언" userId="c7f2cada-d8cd-4f10-9fd9-180a892726ea" providerId="ADAL" clId="{B019B965-176B-44DF-AB2B-E0E634BCB60D}" dt="2022-11-18T02:55:43.934" v="9299" actId="14100"/>
          <ac:spMkLst>
            <pc:docMk/>
            <pc:sldMk cId="1184311028" sldId="337"/>
            <ac:spMk id="56" creationId="{434D1FBE-557F-E8BF-7687-A62D711E47BA}"/>
          </ac:spMkLst>
        </pc:spChg>
        <pc:spChg chg="add del mod">
          <ac:chgData name="장동언" userId="c7f2cada-d8cd-4f10-9fd9-180a892726ea" providerId="ADAL" clId="{B019B965-176B-44DF-AB2B-E0E634BCB60D}" dt="2022-11-18T02:39:54.721" v="8595" actId="478"/>
          <ac:spMkLst>
            <pc:docMk/>
            <pc:sldMk cId="1184311028" sldId="337"/>
            <ac:spMk id="57" creationId="{C78CA451-79CF-4F4E-6864-8F6539D62095}"/>
          </ac:spMkLst>
        </pc:spChg>
        <pc:spChg chg="add del">
          <ac:chgData name="장동언" userId="c7f2cada-d8cd-4f10-9fd9-180a892726ea" providerId="ADAL" clId="{B019B965-176B-44DF-AB2B-E0E634BCB60D}" dt="2022-11-18T02:47:43.746" v="8860"/>
          <ac:spMkLst>
            <pc:docMk/>
            <pc:sldMk cId="1184311028" sldId="337"/>
            <ac:spMk id="60" creationId="{9BD5B60E-B7ED-0A44-DD0D-D484AB421DF6}"/>
          </ac:spMkLst>
        </pc:spChg>
        <pc:spChg chg="add del mod">
          <ac:chgData name="장동언" userId="c7f2cada-d8cd-4f10-9fd9-180a892726ea" providerId="ADAL" clId="{B019B965-176B-44DF-AB2B-E0E634BCB60D}" dt="2022-11-17T23:31:45.633" v="2876" actId="478"/>
          <ac:spMkLst>
            <pc:docMk/>
            <pc:sldMk cId="1184311028" sldId="337"/>
            <ac:spMk id="64" creationId="{709D49BD-BC74-F412-D076-7A0A0F1BB0F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70" creationId="{A9F9FB67-F916-6CA5-1070-3693B912A44E}"/>
          </ac:spMkLst>
        </pc:spChg>
        <pc:spChg chg="add mod">
          <ac:chgData name="장동언" userId="c7f2cada-d8cd-4f10-9fd9-180a892726ea" providerId="ADAL" clId="{B019B965-176B-44DF-AB2B-E0E634BCB60D}" dt="2022-11-18T02:56:51.509" v="9323" actId="571"/>
          <ac:spMkLst>
            <pc:docMk/>
            <pc:sldMk cId="1184311028" sldId="337"/>
            <ac:spMk id="70" creationId="{B571CD48-EFEE-F5DC-3127-EDADC3A1B5B8}"/>
          </ac:spMkLst>
        </pc:spChg>
        <pc:spChg chg="add mod">
          <ac:chgData name="장동언" userId="c7f2cada-d8cd-4f10-9fd9-180a892726ea" providerId="ADAL" clId="{B019B965-176B-44DF-AB2B-E0E634BCB60D}" dt="2022-11-18T02:57:12.381" v="9384" actId="1076"/>
          <ac:spMkLst>
            <pc:docMk/>
            <pc:sldMk cId="1184311028" sldId="337"/>
            <ac:spMk id="71" creationId="{B56D121A-AF9C-5AF1-0061-09028B3948C1}"/>
          </ac:spMkLst>
        </pc:spChg>
        <pc:spChg chg="add mod">
          <ac:chgData name="장동언" userId="c7f2cada-d8cd-4f10-9fd9-180a892726ea" providerId="ADAL" clId="{B019B965-176B-44DF-AB2B-E0E634BCB60D}" dt="2022-11-18T02:33:35.910" v="8536" actId="113"/>
          <ac:spMkLst>
            <pc:docMk/>
            <pc:sldMk cId="1184311028" sldId="337"/>
            <ac:spMk id="72" creationId="{AB66B9C4-D11B-513B-315B-22605ECACD16}"/>
          </ac:spMkLst>
        </pc:spChg>
        <pc:spChg chg="add del mod">
          <ac:chgData name="장동언" userId="c7f2cada-d8cd-4f10-9fd9-180a892726ea" providerId="ADAL" clId="{B019B965-176B-44DF-AB2B-E0E634BCB60D}" dt="2022-11-17T23:29:52.239" v="2851" actId="478"/>
          <ac:spMkLst>
            <pc:docMk/>
            <pc:sldMk cId="1184311028" sldId="337"/>
            <ac:spMk id="73" creationId="{1E987694-E6E9-8C92-50C3-5A38D0773103}"/>
          </ac:spMkLst>
        </pc:spChg>
        <pc:spChg chg="add del mod">
          <ac:chgData name="장동언" userId="c7f2cada-d8cd-4f10-9fd9-180a892726ea" providerId="ADAL" clId="{B019B965-176B-44DF-AB2B-E0E634BCB60D}" dt="2022-11-17T22:52:48.909" v="730"/>
          <ac:spMkLst>
            <pc:docMk/>
            <pc:sldMk cId="1184311028" sldId="337"/>
            <ac:spMk id="74" creationId="{C968A2C3-344E-1F9D-1EF9-5529437E6772}"/>
          </ac:spMkLst>
        </pc:spChg>
        <pc:spChg chg="add mod">
          <ac:chgData name="장동언" userId="c7f2cada-d8cd-4f10-9fd9-180a892726ea" providerId="ADAL" clId="{B019B965-176B-44DF-AB2B-E0E634BCB60D}" dt="2022-11-18T02:59:29.780" v="9394" actId="207"/>
          <ac:spMkLst>
            <pc:docMk/>
            <pc:sldMk cId="1184311028" sldId="337"/>
            <ac:spMk id="75" creationId="{BC1BA404-E82B-1EBF-204B-F687AFE1F9A4}"/>
          </ac:spMkLst>
        </pc:spChg>
        <pc:spChg chg="add mod topLvl">
          <ac:chgData name="장동언" userId="c7f2cada-d8cd-4f10-9fd9-180a892726ea" providerId="ADAL" clId="{B019B965-176B-44DF-AB2B-E0E634BCB60D}" dt="2022-11-18T02:41:36.658" v="8612" actId="1076"/>
          <ac:spMkLst>
            <pc:docMk/>
            <pc:sldMk cId="1184311028" sldId="337"/>
            <ac:spMk id="77" creationId="{1B66DC56-3999-98AB-29C7-A3489C455E0F}"/>
          </ac:spMkLst>
        </pc:spChg>
        <pc:spChg chg="add mod">
          <ac:chgData name="장동언" userId="c7f2cada-d8cd-4f10-9fd9-180a892726ea" providerId="ADAL" clId="{B019B965-176B-44DF-AB2B-E0E634BCB60D}" dt="2022-11-18T02:55:35.582" v="9297" actId="1076"/>
          <ac:spMkLst>
            <pc:docMk/>
            <pc:sldMk cId="1184311028" sldId="337"/>
            <ac:spMk id="78" creationId="{DB828C91-9231-B4A4-D0D5-14F45EC0F2C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90" creationId="{8BA6D3C9-ED01-17FA-0728-7B2299CCAA54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4" creationId="{C635F037-9EA5-D195-4E92-476CBA8F3116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5" creationId="{359CD4DF-6A51-0A8E-4F8D-B72EF4422A7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6" creationId="{C1E8580C-5490-3782-9D42-5A17B2F67788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7" creationId="{44D2FB9C-52A7-8799-394C-024CA1FDA91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8" creationId="{4F3CE960-2ED8-763F-9E48-29ED6612110A}"/>
          </ac:spMkLst>
        </pc:spChg>
        <pc:grpChg chg="add del mod">
          <ac:chgData name="장동언" userId="c7f2cada-d8cd-4f10-9fd9-180a892726ea" providerId="ADAL" clId="{B019B965-176B-44DF-AB2B-E0E634BCB60D}" dt="2022-11-18T02:29:04.162" v="8448" actId="478"/>
          <ac:grpSpMkLst>
            <pc:docMk/>
            <pc:sldMk cId="1184311028" sldId="337"/>
            <ac:grpSpMk id="2" creationId="{A84377BE-C5B3-6376-295C-7D0B1953F6A0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3" creationId="{7FC9711C-0EEC-ACDB-6728-8E7A36EF73FA}"/>
          </ac:grpSpMkLst>
        </pc:grpChg>
        <pc:grpChg chg="add del mod">
          <ac:chgData name="장동언" userId="c7f2cada-d8cd-4f10-9fd9-180a892726ea" providerId="ADAL" clId="{B019B965-176B-44DF-AB2B-E0E634BCB60D}" dt="2022-11-18T02:30:01.414" v="8471" actId="1076"/>
          <ac:grpSpMkLst>
            <pc:docMk/>
            <pc:sldMk cId="1184311028" sldId="337"/>
            <ac:grpSpMk id="17" creationId="{D0E0F419-8594-5CD9-D6AB-B404B575E2B1}"/>
          </ac:grpSpMkLst>
        </pc:grpChg>
        <pc:grpChg chg="add mod">
          <ac:chgData name="장동언" userId="c7f2cada-d8cd-4f10-9fd9-180a892726ea" providerId="ADAL" clId="{B019B965-176B-44DF-AB2B-E0E634BCB60D}" dt="2022-11-18T02:38:10.772" v="8572" actId="164"/>
          <ac:grpSpMkLst>
            <pc:docMk/>
            <pc:sldMk cId="1184311028" sldId="337"/>
            <ac:grpSpMk id="51" creationId="{CA994EA6-39AB-BC03-317E-1495EB4E663A}"/>
          </ac:grpSpMkLst>
        </pc:grpChg>
        <pc:grpChg chg="add del mod">
          <ac:chgData name="장동언" userId="c7f2cada-d8cd-4f10-9fd9-180a892726ea" providerId="ADAL" clId="{B019B965-176B-44DF-AB2B-E0E634BCB60D}" dt="2022-11-18T02:39:12.832" v="8582" actId="165"/>
          <ac:grpSpMkLst>
            <pc:docMk/>
            <pc:sldMk cId="1184311028" sldId="337"/>
            <ac:grpSpMk id="52" creationId="{9D1BAE0F-9A18-E968-068D-F8604865EE9F}"/>
          </ac:grpSpMkLst>
        </pc:grpChg>
        <pc:grpChg chg="add mod">
          <ac:chgData name="장동언" userId="c7f2cada-d8cd-4f10-9fd9-180a892726ea" providerId="ADAL" clId="{B019B965-176B-44DF-AB2B-E0E634BCB60D}" dt="2022-11-18T02:41:27.174" v="8611" actId="1076"/>
          <ac:grpSpMkLst>
            <pc:docMk/>
            <pc:sldMk cId="1184311028" sldId="337"/>
            <ac:grpSpMk id="76" creationId="{AED3BD1B-7B33-9678-A2A5-E1B7ACF44D48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00" creationId="{06AA2758-BC84-FC8E-253D-D23BEABDCB2D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40" creationId="{45F8C4C9-7D75-B952-5F26-3093EB5B6922}"/>
          </ac:grpSpMkLst>
        </pc:grp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0" creationId="{4CFA44D0-65EA-D015-C667-A08B0B696571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2" creationId="{8C11A5C2-290C-99E9-A857-497B66E4B808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55:35.582" v="9297" actId="1076"/>
          <ac:graphicFrameMkLst>
            <pc:docMk/>
            <pc:sldMk cId="1184311028" sldId="337"/>
            <ac:graphicFrameMk id="14" creationId="{C73CA989-CF21-5903-04F6-2C00B9A2403A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43" creationId="{51DD1619-03E7-8E13-DBA9-DFE88431D0B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1.898" v="3065" actId="478"/>
          <ac:graphicFrameMkLst>
            <pc:docMk/>
            <pc:sldMk cId="1184311028" sldId="337"/>
            <ac:graphicFrameMk id="62" creationId="{89AA2420-CD2A-5CC8-ED8B-C7865DF1CCD8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4.476" v="3066" actId="478"/>
          <ac:graphicFrameMkLst>
            <pc:docMk/>
            <pc:sldMk cId="1184311028" sldId="337"/>
            <ac:graphicFrameMk id="63" creationId="{86E0010D-2E6B-2EEE-C964-0F19EAE43767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33" creationId="{59ADDC02-1189-5C9C-AE21-E85541D0749F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1" creationId="{DD02555A-8114-3085-9A0F-9409CCB5EB65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2" creationId="{055781FE-C024-B45A-E549-915AA8FF0F52}"/>
          </ac:graphicFrameMkLst>
        </pc:graphicFrameChg>
        <pc:picChg chg="mod">
          <ac:chgData name="장동언" userId="c7f2cada-d8cd-4f10-9fd9-180a892726ea" providerId="ADAL" clId="{B019B965-176B-44DF-AB2B-E0E634BCB60D}" dt="2022-11-18T01:22:09.352" v="6886" actId="571"/>
          <ac:picMkLst>
            <pc:docMk/>
            <pc:sldMk cId="1184311028" sldId="337"/>
            <ac:picMk id="3" creationId="{5138176E-69D4-E801-C226-C77BFF44FE8E}"/>
          </ac:picMkLst>
        </pc:picChg>
        <pc:picChg chg="add mod">
          <ac:chgData name="장동언" userId="c7f2cada-d8cd-4f10-9fd9-180a892726ea" providerId="ADAL" clId="{B019B965-176B-44DF-AB2B-E0E634BCB60D}" dt="2022-11-17T23:39:40.991" v="3267" actId="1076"/>
          <ac:picMkLst>
            <pc:docMk/>
            <pc:sldMk cId="1184311028" sldId="337"/>
            <ac:picMk id="7" creationId="{254C0942-4480-4171-5F90-AFFD89CC6412}"/>
          </ac:picMkLst>
        </pc:picChg>
        <pc:picChg chg="add mod">
          <ac:chgData name="장동언" userId="c7f2cada-d8cd-4f10-9fd9-180a892726ea" providerId="ADAL" clId="{B019B965-176B-44DF-AB2B-E0E634BCB60D}" dt="2022-11-18T02:38:56.901" v="8578" actId="1076"/>
          <ac:picMkLst>
            <pc:docMk/>
            <pc:sldMk cId="1184311028" sldId="337"/>
            <ac:picMk id="11" creationId="{4A56EFCA-44B1-1110-60E5-4CBE6EE4B821}"/>
          </ac:picMkLst>
        </pc:picChg>
        <pc:picChg chg="add mod">
          <ac:chgData name="장동언" userId="c7f2cada-d8cd-4f10-9fd9-180a892726ea" providerId="ADAL" clId="{B019B965-176B-44DF-AB2B-E0E634BCB60D}" dt="2022-11-18T02:41:36.658" v="8612" actId="1076"/>
          <ac:picMkLst>
            <pc:docMk/>
            <pc:sldMk cId="1184311028" sldId="337"/>
            <ac:picMk id="12" creationId="{DB4BCB21-B3D9-DEC2-FD03-30A0939B3837}"/>
          </ac:picMkLst>
        </pc:picChg>
        <pc:picChg chg="add del mod">
          <ac:chgData name="장동언" userId="c7f2cada-d8cd-4f10-9fd9-180a892726ea" providerId="ADAL" clId="{B019B965-176B-44DF-AB2B-E0E634BCB60D}" dt="2022-11-18T02:47:41.008" v="8858" actId="478"/>
          <ac:picMkLst>
            <pc:docMk/>
            <pc:sldMk cId="1184311028" sldId="337"/>
            <ac:picMk id="53" creationId="{F260ABF4-9317-780B-7D40-F40583F14833}"/>
          </ac:picMkLst>
        </pc:picChg>
        <pc:picChg chg="add mod ord">
          <ac:chgData name="장동언" userId="c7f2cada-d8cd-4f10-9fd9-180a892726ea" providerId="ADAL" clId="{B019B965-176B-44DF-AB2B-E0E634BCB60D}" dt="2022-11-18T02:57:09.969" v="9383" actId="1076"/>
          <ac:picMkLst>
            <pc:docMk/>
            <pc:sldMk cId="1184311028" sldId="337"/>
            <ac:picMk id="61" creationId="{413D7E75-4191-2C22-32D2-F66D3FD0C514}"/>
          </ac:picMkLst>
        </pc:picChg>
        <pc:picChg chg="add del mod">
          <ac:chgData name="장동언" userId="c7f2cada-d8cd-4f10-9fd9-180a892726ea" providerId="ADAL" clId="{B019B965-176B-44DF-AB2B-E0E634BCB60D}" dt="2022-11-18T02:37:46.391" v="8561" actId="478"/>
          <ac:picMkLst>
            <pc:docMk/>
            <pc:sldMk cId="1184311028" sldId="337"/>
            <ac:picMk id="65" creationId="{8A888B9E-9389-0229-94AF-99184EE02274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66" creationId="{A0E81589-4181-DD59-52CE-743F765BD7C1}"/>
          </ac:picMkLst>
        </pc:picChg>
        <pc:picChg chg="add mod">
          <ac:chgData name="장동언" userId="c7f2cada-d8cd-4f10-9fd9-180a892726ea" providerId="ADAL" clId="{B019B965-176B-44DF-AB2B-E0E634BCB60D}" dt="2022-11-18T02:56:51.509" v="9323" actId="571"/>
          <ac:picMkLst>
            <pc:docMk/>
            <pc:sldMk cId="1184311028" sldId="337"/>
            <ac:picMk id="69" creationId="{E5D17595-A091-B1E0-5B47-8D335460E17E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71" creationId="{2BE75394-4FC7-50EA-7B78-540E55F53C38}"/>
          </ac:picMkLst>
        </pc:picChg>
        <pc:cxnChg chg="mod topLvl">
          <ac:chgData name="장동언" userId="c7f2cada-d8cd-4f10-9fd9-180a892726ea" providerId="ADAL" clId="{B019B965-176B-44DF-AB2B-E0E634BCB60D}" dt="2022-11-18T02:32:59.082" v="8530" actId="14100"/>
          <ac:cxnSpMkLst>
            <pc:docMk/>
            <pc:sldMk cId="1184311028" sldId="337"/>
            <ac:cxnSpMk id="39" creationId="{ECDF79DC-E228-BEE9-CA60-A38121AE8416}"/>
          </ac:cxnSpMkLst>
        </pc:cxnChg>
        <pc:cxnChg chg="mod topLvl">
          <ac:chgData name="장동언" userId="c7f2cada-d8cd-4f10-9fd9-180a892726ea" providerId="ADAL" clId="{B019B965-176B-44DF-AB2B-E0E634BCB60D}" dt="2022-11-18T02:32:46.422" v="8524" actId="14100"/>
          <ac:cxnSpMkLst>
            <pc:docMk/>
            <pc:sldMk cId="1184311028" sldId="337"/>
            <ac:cxnSpMk id="40" creationId="{AFF050AE-4267-6328-A684-6B4336C6A062}"/>
          </ac:cxnSpMkLst>
        </pc:cxnChg>
        <pc:cxnChg chg="mod ord topLvl">
          <ac:chgData name="장동언" userId="c7f2cada-d8cd-4f10-9fd9-180a892726ea" providerId="ADAL" clId="{B019B965-176B-44DF-AB2B-E0E634BCB60D}" dt="2022-11-18T02:32:42.605" v="8523" actId="14100"/>
          <ac:cxnSpMkLst>
            <pc:docMk/>
            <pc:sldMk cId="1184311028" sldId="337"/>
            <ac:cxnSpMk id="45" creationId="{D4A00F68-5251-5B39-AE29-58DA7C73F53E}"/>
          </ac:cxnSpMkLst>
        </pc:cxnChg>
        <pc:cxnChg chg="add mod">
          <ac:chgData name="장동언" userId="c7f2cada-d8cd-4f10-9fd9-180a892726ea" providerId="ADAL" clId="{B019B965-176B-44DF-AB2B-E0E634BCB60D}" dt="2022-11-18T02:56:46.414" v="9320" actId="14100"/>
          <ac:cxnSpMkLst>
            <pc:docMk/>
            <pc:sldMk cId="1184311028" sldId="337"/>
            <ac:cxnSpMk id="55" creationId="{A51EDC2A-05E4-1487-B1BF-04831706890A}"/>
          </ac:cxnSpMkLst>
        </pc:cxnChg>
        <pc:cxnChg chg="add mod">
          <ac:chgData name="장동언" userId="c7f2cada-d8cd-4f10-9fd9-180a892726ea" providerId="ADAL" clId="{B019B965-176B-44DF-AB2B-E0E634BCB60D}" dt="2022-11-18T02:56:48.974" v="9321" actId="14100"/>
          <ac:cxnSpMkLst>
            <pc:docMk/>
            <pc:sldMk cId="1184311028" sldId="337"/>
            <ac:cxnSpMk id="66" creationId="{51846B7F-1CA0-D43A-49FE-223BB6D86410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5" creationId="{400FEFD3-424B-FA22-94EC-DE24E77A3DEA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7" creationId="{3A1E5E4C-3D68-719E-EAF6-19CEF815B1D3}"/>
          </ac:cxnSpMkLst>
        </pc:cxnChg>
      </pc:sldChg>
      <pc:sldChg chg="addSp delSp modSp del mod ord modNotesTx">
        <pc:chgData name="장동언" userId="c7f2cada-d8cd-4f10-9fd9-180a892726ea" providerId="ADAL" clId="{B019B965-176B-44DF-AB2B-E0E634BCB60D}" dt="2022-11-18T03:42:05.604" v="10836" actId="47"/>
        <pc:sldMkLst>
          <pc:docMk/>
          <pc:sldMk cId="810543071" sldId="338"/>
        </pc:sldMkLst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" creationId="{1493C6DB-B8BE-6655-1D5B-92AC87310487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" creationId="{8D74B799-4C97-ADB8-3AB2-C2FBF3B1AC9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" creationId="{ABD80E59-DD89-C0E8-ECD5-B7BC3BABEDF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" creationId="{C87E9D7F-94F1-580F-D82D-5A7C0EA3C81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" creationId="{5492EF68-8713-577E-F570-027DBCD10AFE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" creationId="{8AC631FF-F61E-024A-2C05-FA52FB8FF16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8" creationId="{779F2E6D-BA90-6FD0-0662-B7B55850320A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1" creationId="{C74CA763-00DC-F22B-B4AD-57A846B4C541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2" creationId="{FF5D6071-212F-CA55-8639-CF536169E8E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3" creationId="{FEB5F6ED-1CBF-1E42-A81A-170C878DE79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5" creationId="{67F36A35-6BC8-643E-7E29-2A5942E7F02C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6" creationId="{FCC53D9A-CEFE-0FC8-4ACF-0A023F5ADC9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7" creationId="{30BF3A87-B25C-2152-1013-0D60B821FC2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8" creationId="{F3356DA6-8BA0-7179-B624-8F09B2FE772E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0" creationId="{315D4C48-98A3-A53C-FDB5-623C136EB81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2" creationId="{30FDD7BA-4F5C-9688-0A5D-7A46674D58D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3" creationId="{2140AA29-DE35-D850-674B-0BC9557ACB8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4" creationId="{01E84C98-176E-B6EE-68FB-6694E15C33C9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5" creationId="{B589EFFA-DFA5-ADD4-1F03-DC6CC5A891C8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6" creationId="{E84CCA1E-80B1-ABFD-5ECF-C121CFEC9312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7" creationId="{7DE86617-7121-4F15-799C-E6CF893C67F1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8" creationId="{265A8F85-E3D4-601C-AE88-DA13BECE8E0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9" creationId="{5C111CB1-5399-6014-65FE-EED2E898048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0" creationId="{B4D99C15-8B21-CBBD-3C3B-61CE50FD4C62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1" creationId="{22368B4B-F84B-7645-DCD8-417E65DB3EA9}"/>
          </ac:spMkLst>
        </pc:spChg>
        <pc:spChg chg="add mod">
          <ac:chgData name="장동언" userId="c7f2cada-d8cd-4f10-9fd9-180a892726ea" providerId="ADAL" clId="{B019B965-176B-44DF-AB2B-E0E634BCB60D}" dt="2022-11-18T01:56:08.499" v="7671" actId="404"/>
          <ac:spMkLst>
            <pc:docMk/>
            <pc:sldMk cId="810543071" sldId="338"/>
            <ac:spMk id="33" creationId="{959B9E13-C731-C758-3C88-B8C42B24C2B4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4" creationId="{E10C846E-051D-4B45-BE63-A013AF03BF5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5" creationId="{844BBCF4-E16A-6281-CE58-F6000F6B0D57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6" creationId="{8C517119-8CE8-1C09-7538-D43ABEDB7399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7" creationId="{C249EB26-B45E-4194-B5A2-1ED21A72219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8" creationId="{CEB366BE-9E0B-C7C8-752E-AA5B6B34EA7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9" creationId="{387C665D-A28F-6B74-38B4-4CEE32F1B55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1" creationId="{9CCACE79-5100-865C-C9C4-8B1ED7185D32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2" creationId="{60B07FA1-70B5-5898-ABF5-CAB1FF71BA0B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3" creationId="{8D0A9663-626E-1B31-F899-8B39AF63968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44" creationId="{E9EC4C4A-C479-6262-216D-C5794A1576B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5" creationId="{4123853B-CA44-5B92-B187-CBCD5A69B83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6" creationId="{1C17835D-7C62-C524-B7B4-727290757E9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9" creationId="{2EC53F5E-737F-72A0-E946-3582BB42231E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0" creationId="{746CBA2D-EBD7-EA02-324C-75C70F01C24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51" creationId="{3E89BAB2-2C22-D41A-BE45-F34AEDE17CE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52" creationId="{BCF309C5-C3D3-4BB7-AD88-F92B918C8FD9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4" creationId="{34BA1B3F-D039-025D-633A-4267051A48C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6" creationId="{32A2C26E-B0D9-6A0F-DA8E-FD1EAB4929FF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7" creationId="{A23FDE5D-C0EB-1B3F-A51C-56AE07CF8456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9" creationId="{3D53931F-5B3F-B4C5-DAAE-2E658CB92A4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0" creationId="{FBDADF6D-2679-6D86-2FF7-9C7D8AC716A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1" creationId="{7958D892-7962-6A62-9A53-5DA2C12EC8E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2" creationId="{EAA49F61-7BBC-2336-28B6-B8809D30AF4B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3" creationId="{03429960-6ECB-22FC-A2E9-99FC7C48C5B3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4" creationId="{109F3EA7-0F15-99A6-946A-69B1B6C0D2C5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6" creationId="{01C4D62B-F4DC-645C-CC3E-0DF8EE5064DA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7" creationId="{E041446A-0180-C140-866F-7D1DF50BF34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8" creationId="{9BA94085-262E-BDBA-84F8-41A1EDF275EC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69" creationId="{D3C4DC28-F668-039C-334D-8600BDE5D41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1" creationId="{5DE31775-A0FC-E91F-A13F-9A2F5563E2F5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2" creationId="{66A8B982-DDED-477B-2437-C17146E04251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4" creationId="{759DE162-F989-18EA-BEF5-D05685B0EEC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5" creationId="{6A4021CC-2032-455A-F691-55F678DC9D9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6" creationId="{7ED36A8D-4D8E-3505-9E86-30FD6B8C7B13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8" creationId="{DA671808-DCBE-F40D-0391-A100783BD16A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9" creationId="{B5378D2C-E584-9046-E093-82B19BF3178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0" creationId="{4797D44F-F5B7-9D84-C7FE-C1DD51720B3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81" creationId="{25C011CD-BE20-4868-F469-20A79901658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2" creationId="{14E84CA7-E414-2C16-7EE5-2CA18B68699B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3" creationId="{C63F9135-458E-5F70-0F74-7F4EE88D7119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4" creationId="{BAF014A9-2A3C-0147-EF6D-7606FEB38E7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5" creationId="{B2E5C981-E3A7-E182-958D-F28D90D87EE6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6" creationId="{C10A1F6B-FA39-416A-F554-1B8BD1E39E06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7" creationId="{FA6EEA63-499B-2BCB-621B-BF31F02337C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8" creationId="{0C77592D-BB2F-D5D5-9796-5BB46253A570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0" creationId="{C6BC7EF0-9E95-F201-F817-9256F2CAEA4F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1" creationId="{9298CF72-EA7A-15D1-B8E8-ECE78D91FB03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3" creationId="{368068CE-25DF-A463-B439-59CFD8E73D2B}"/>
          </ac:spMkLst>
        </pc:spChg>
        <pc:spChg chg="add mod">
          <ac:chgData name="장동언" userId="c7f2cada-d8cd-4f10-9fd9-180a892726ea" providerId="ADAL" clId="{B019B965-176B-44DF-AB2B-E0E634BCB60D}" dt="2022-11-18T02:49:40.753" v="8909"/>
          <ac:spMkLst>
            <pc:docMk/>
            <pc:sldMk cId="810543071" sldId="338"/>
            <ac:spMk id="96" creationId="{5991EBC9-FAE0-60FF-AF50-7E73193C7594}"/>
          </ac:spMkLst>
        </pc:spChg>
        <pc:spChg chg="add mod">
          <ac:chgData name="장동언" userId="c7f2cada-d8cd-4f10-9fd9-180a892726ea" providerId="ADAL" clId="{B019B965-176B-44DF-AB2B-E0E634BCB60D}" dt="2022-11-18T01:58:54.397" v="7798" actId="20577"/>
          <ac:spMkLst>
            <pc:docMk/>
            <pc:sldMk cId="810543071" sldId="338"/>
            <ac:spMk id="97" creationId="{030A7471-97B0-DA4E-4B91-4E92143DD1AE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9" creationId="{252C37C4-42BB-AA8F-7565-3F585AC2A6A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01" creationId="{CF5BC986-81F0-7CE2-DE55-A17CC25C2290}"/>
          </ac:spMkLst>
        </pc:spChg>
        <pc:spChg chg="add mod">
          <ac:chgData name="장동언" userId="c7f2cada-d8cd-4f10-9fd9-180a892726ea" providerId="ADAL" clId="{B019B965-176B-44DF-AB2B-E0E634BCB60D}" dt="2022-11-18T02:51:03.343" v="9056" actId="1076"/>
          <ac:spMkLst>
            <pc:docMk/>
            <pc:sldMk cId="810543071" sldId="338"/>
            <ac:spMk id="105" creationId="{8AD60715-D5E5-8565-17A7-CC3308449320}"/>
          </ac:spMkLst>
        </pc:spChg>
        <pc:spChg chg="add mod">
          <ac:chgData name="장동언" userId="c7f2cada-d8cd-4f10-9fd9-180a892726ea" providerId="ADAL" clId="{B019B965-176B-44DF-AB2B-E0E634BCB60D}" dt="2022-11-18T02:49:44.292" v="8913"/>
          <ac:spMkLst>
            <pc:docMk/>
            <pc:sldMk cId="810543071" sldId="338"/>
            <ac:spMk id="107" creationId="{CD1E43AA-F1FC-CDB4-1566-23FB272BD24D}"/>
          </ac:spMkLst>
        </pc:spChg>
        <pc:spChg chg="add mod">
          <ac:chgData name="장동언" userId="c7f2cada-d8cd-4f10-9fd9-180a892726ea" providerId="ADAL" clId="{B019B965-176B-44DF-AB2B-E0E634BCB60D}" dt="2022-11-18T02:49:47.935" v="8917"/>
          <ac:spMkLst>
            <pc:docMk/>
            <pc:sldMk cId="810543071" sldId="338"/>
            <ac:spMk id="108" creationId="{FD083E6C-8E5E-D3B9-6394-8CA754E9DBD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09" creationId="{82961FEF-828D-0DCB-E0D7-E31DA9FFEB3F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10" creationId="{CEB8D120-6D6C-A587-361E-073A1820097D}"/>
          </ac:spMkLst>
        </pc:spChg>
        <pc:spChg chg="add mod">
          <ac:chgData name="장동언" userId="c7f2cada-d8cd-4f10-9fd9-180a892726ea" providerId="ADAL" clId="{B019B965-176B-44DF-AB2B-E0E634BCB60D}" dt="2022-11-18T01:54:56.253" v="7605" actId="20577"/>
          <ac:spMkLst>
            <pc:docMk/>
            <pc:sldMk cId="810543071" sldId="338"/>
            <ac:spMk id="111" creationId="{76FB6F61-A3C4-17BC-34DB-7039DFF809A8}"/>
          </ac:spMkLst>
        </pc:spChg>
        <pc:grpChg chg="add mod">
          <ac:chgData name="장동언" userId="c7f2cada-d8cd-4f10-9fd9-180a892726ea" providerId="ADAL" clId="{B019B965-176B-44DF-AB2B-E0E634BCB60D}" dt="2022-11-17T23:46:59.144" v="3352" actId="164"/>
          <ac:grpSpMkLst>
            <pc:docMk/>
            <pc:sldMk cId="810543071" sldId="338"/>
            <ac:grpSpMk id="10" creationId="{D4034F5F-8FD7-857A-1122-BE1E7AEDB333}"/>
          </ac:grpSpMkLst>
        </pc:grpChg>
        <pc:grpChg chg="add mod">
          <ac:chgData name="장동언" userId="c7f2cada-d8cd-4f10-9fd9-180a892726ea" providerId="ADAL" clId="{B019B965-176B-44DF-AB2B-E0E634BCB60D}" dt="2022-11-18T00:03:26.059" v="3459"/>
          <ac:grpSpMkLst>
            <pc:docMk/>
            <pc:sldMk cId="810543071" sldId="338"/>
            <ac:grpSpMk id="21" creationId="{BD596CF1-1A14-1632-AF96-8C03EDAF07C2}"/>
          </ac:grpSpMkLst>
        </pc:grpChg>
        <pc:grpChg chg="del">
          <ac:chgData name="장동언" userId="c7f2cada-d8cd-4f10-9fd9-180a892726ea" providerId="ADAL" clId="{B019B965-176B-44DF-AB2B-E0E634BCB60D}" dt="2022-11-18T00:03:25.831" v="3458" actId="478"/>
          <ac:grpSpMkLst>
            <pc:docMk/>
            <pc:sldMk cId="810543071" sldId="338"/>
            <ac:grpSpMk id="58" creationId="{FA78D323-D409-C640-C918-DF080010B465}"/>
          </ac:grpSpMkLst>
        </pc:grp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0" creationId="{4562D3EB-4CC5-E9B6-AFBC-B58870EC377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4" creationId="{AB940A39-1B88-4979-216D-8244C580373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9" creationId="{C4B0793C-8960-E9BA-E41E-6B6226D7F5C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0" creationId="{B27154C3-93D1-E1F9-39DC-3C710D504020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7" creationId="{7D03A8FC-3868-5ABE-FDD3-C25EBE93BC35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8" creationId="{5FC2DCF9-A9AE-490D-0924-46A4A152D559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53" creationId="{915F3553-6410-DFCE-99EE-FD0C1EE85402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55" creationId="{FD7BB8F8-4ED6-42E4-4B43-39AF02729517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65" creationId="{C884CC76-810A-E7F0-38B3-2E04CF1A471C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70" creationId="{A09D7FA9-64E2-B233-7F4C-DA4017C039AA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89" creationId="{13979FA5-9928-38F4-1392-5448F179813A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92" creationId="{17180D27-A4C1-145C-1983-CF5F70464C2B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9" creationId="{F96714CD-C7BE-6E55-3383-12BC9AFEDDD6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77" creationId="{6E794507-4635-A968-93E0-852B6E03BC0C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94" creationId="{957C8295-A505-7248-BD19-9EA9963FCB08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100" creationId="{98D2CD3C-F60A-637E-02D3-BB9A9ECE75E4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103" creationId="{E3522684-8691-80E3-D045-62659B91C87F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104" creationId="{82673D09-B663-4255-4823-B3D30F85C292}"/>
          </ac:cxnSpMkLst>
        </pc:cxnChg>
        <pc:cxnChg chg="add mod">
          <ac:chgData name="장동언" userId="c7f2cada-d8cd-4f10-9fd9-180a892726ea" providerId="ADAL" clId="{B019B965-176B-44DF-AB2B-E0E634BCB60D}" dt="2022-11-18T02:51:07.282" v="9057" actId="1076"/>
          <ac:cxnSpMkLst>
            <pc:docMk/>
            <pc:sldMk cId="810543071" sldId="338"/>
            <ac:cxnSpMk id="106" creationId="{C60F9824-EB0F-8553-67C7-80F8244A177A}"/>
          </ac:cxnSpMkLst>
        </pc:cxnChg>
      </pc:sldChg>
      <pc:sldChg chg="addSp delSp modSp new mod ord modNotesTx">
        <pc:chgData name="장동언" userId="c7f2cada-d8cd-4f10-9fd9-180a892726ea" providerId="ADAL" clId="{B019B965-176B-44DF-AB2B-E0E634BCB60D}" dt="2022-11-18T02:54:24.726" v="9290" actId="552"/>
        <pc:sldMkLst>
          <pc:docMk/>
          <pc:sldMk cId="588007453" sldId="339"/>
        </pc:sldMkLst>
        <pc:spChg chg="add del mod">
          <ac:chgData name="장동언" userId="c7f2cada-d8cd-4f10-9fd9-180a892726ea" providerId="ADAL" clId="{B019B965-176B-44DF-AB2B-E0E634BCB60D}" dt="2022-11-18T02:26:59.474" v="8407" actId="478"/>
          <ac:spMkLst>
            <pc:docMk/>
            <pc:sldMk cId="588007453" sldId="339"/>
            <ac:spMk id="2" creationId="{9B36D447-E165-3428-460A-F774F4585804}"/>
          </ac:spMkLst>
        </pc:spChg>
        <pc:spChg chg="del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" creationId="{D259FE6C-F05F-124A-472A-E5B6576FA910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7" creationId="{D59664FA-CD41-781E-4B73-51C67B465408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8" creationId="{C9E25950-E813-51B2-7A60-26BA9CFBAACB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7" creationId="{178E0484-7103-34F7-CBCD-514D0B12F9D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8" creationId="{427B51B0-A144-E76D-83D6-A38EDE15A03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9" creationId="{7ADF3D1D-8B24-12DE-407D-0C62EFA6B849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0" creationId="{3B1FCF33-3B26-2710-3056-D9D0CBA6412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1" creationId="{CB9C2A0C-29B4-A955-27AF-1DDDAAA0424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2" creationId="{A46077A9-572E-AC17-E1E5-B26A00740E9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3" creationId="{42846311-8CD6-B974-477F-AEB3E0C459F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4" creationId="{3C037690-C470-A0A4-087D-1438DF352C8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5" creationId="{2E0D4B4D-CFD4-174D-5F76-617C653A95A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6" creationId="{E90218B9-5A17-CD9D-FEB8-7F9DB97B5415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8" creationId="{5364AD3A-07AA-24C3-A9F7-8F95C0FC960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0" creationId="{D3AF5393-411E-E698-AFDE-8373C7E1007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1" creationId="{8A0E088D-F5BB-B768-2D8C-E098765C76D8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3" creationId="{9B5C20DE-C711-8AE1-8150-A9B05BC476F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4" creationId="{1CD43FAE-D217-4DE4-0C59-D739F8C30355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7" creationId="{F5007146-EFF9-4B4A-2FB9-74FE2512B336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8" creationId="{32591F4D-2D8F-70E0-B65C-6EEF7C7E4ACB}"/>
          </ac:spMkLst>
        </pc:spChg>
        <pc:spChg chg="add mod">
          <ac:chgData name="장동언" userId="c7f2cada-d8cd-4f10-9fd9-180a892726ea" providerId="ADAL" clId="{B019B965-176B-44DF-AB2B-E0E634BCB60D}" dt="2022-11-17T23:43:11.553" v="3302"/>
          <ac:spMkLst>
            <pc:docMk/>
            <pc:sldMk cId="588007453" sldId="339"/>
            <ac:spMk id="47" creationId="{D3B8DF18-3E3C-48D8-6346-4B4242F4BF8B}"/>
          </ac:spMkLst>
        </pc:spChg>
        <pc:spChg chg="add mod">
          <ac:chgData name="장동언" userId="c7f2cada-d8cd-4f10-9fd9-180a892726ea" providerId="ADAL" clId="{B019B965-176B-44DF-AB2B-E0E634BCB60D}" dt="2022-11-17T22:45:30.353" v="403"/>
          <ac:spMkLst>
            <pc:docMk/>
            <pc:sldMk cId="588007453" sldId="339"/>
            <ac:spMk id="48" creationId="{B889DEF2-4D9A-4C64-EA91-774548F51B8E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49" creationId="{24EB179F-02DD-D611-7487-9800DB6EC78B}"/>
          </ac:spMkLst>
        </pc:spChg>
        <pc:spChg chg="add mod">
          <ac:chgData name="장동언" userId="c7f2cada-d8cd-4f10-9fd9-180a892726ea" providerId="ADAL" clId="{B019B965-176B-44DF-AB2B-E0E634BCB60D}" dt="2022-11-18T01:54:23.700" v="7590" actId="20577"/>
          <ac:spMkLst>
            <pc:docMk/>
            <pc:sldMk cId="588007453" sldId="339"/>
            <ac:spMk id="50" creationId="{EAF33F99-21DB-CF5A-440A-E81929D39927}"/>
          </ac:spMkLst>
        </pc:spChg>
        <pc:spChg chg="add mod">
          <ac:chgData name="장동언" userId="c7f2cada-d8cd-4f10-9fd9-180a892726ea" providerId="ADAL" clId="{B019B965-176B-44DF-AB2B-E0E634BCB60D}" dt="2022-11-18T00:26:53.326" v="5331" actId="20577"/>
          <ac:spMkLst>
            <pc:docMk/>
            <pc:sldMk cId="588007453" sldId="339"/>
            <ac:spMk id="51" creationId="{A8EF047E-52A0-B891-64AA-C61616BE1DF0}"/>
          </ac:spMkLst>
        </pc:spChg>
        <pc:spChg chg="add mod">
          <ac:chgData name="장동언" userId="c7f2cada-d8cd-4f10-9fd9-180a892726ea" providerId="ADAL" clId="{B019B965-176B-44DF-AB2B-E0E634BCB60D}" dt="2022-11-18T02:26:28.058" v="8391" actId="20577"/>
          <ac:spMkLst>
            <pc:docMk/>
            <pc:sldMk cId="588007453" sldId="339"/>
            <ac:spMk id="52" creationId="{C0028B74-874E-E8FC-2328-BEADBF508BAC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3" creationId="{5DC25332-0CED-264D-949C-F960427FF3D9}"/>
          </ac:spMkLst>
        </pc:spChg>
        <pc:spChg chg="add mod">
          <ac:chgData name="장동언" userId="c7f2cada-d8cd-4f10-9fd9-180a892726ea" providerId="ADAL" clId="{B019B965-176B-44DF-AB2B-E0E634BCB60D}" dt="2022-11-18T02:26:23.617" v="8389" actId="20577"/>
          <ac:spMkLst>
            <pc:docMk/>
            <pc:sldMk cId="588007453" sldId="339"/>
            <ac:spMk id="54" creationId="{189F2B77-A923-6893-3561-5B329E1E342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5" creationId="{3BC13DEB-22F7-F983-E45F-F90B7DF48BF3}"/>
          </ac:spMkLst>
        </pc:spChg>
        <pc:spChg chg="add del mod">
          <ac:chgData name="장동언" userId="c7f2cada-d8cd-4f10-9fd9-180a892726ea" providerId="ADAL" clId="{B019B965-176B-44DF-AB2B-E0E634BCB60D}" dt="2022-11-17T22:59:52.493" v="1460" actId="21"/>
          <ac:spMkLst>
            <pc:docMk/>
            <pc:sldMk cId="588007453" sldId="339"/>
            <ac:spMk id="56" creationId="{B7C718AD-539E-37BA-D0C4-A6AFC7BCE19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8" creationId="{6CFD5E1A-53EC-6380-B36F-D6B30341CE99}"/>
          </ac:spMkLst>
        </pc:spChg>
        <pc:spChg chg="add mod">
          <ac:chgData name="장동언" userId="c7f2cada-d8cd-4f10-9fd9-180a892726ea" providerId="ADAL" clId="{B019B965-176B-44DF-AB2B-E0E634BCB60D}" dt="2022-11-18T02:28:00.541" v="8440" actId="14100"/>
          <ac:spMkLst>
            <pc:docMk/>
            <pc:sldMk cId="588007453" sldId="339"/>
            <ac:spMk id="60" creationId="{7751EE79-E0D6-AC6C-5DC6-30121FC131A5}"/>
          </ac:spMkLst>
        </pc:spChg>
        <pc:spChg chg="add mod">
          <ac:chgData name="장동언" userId="c7f2cada-d8cd-4f10-9fd9-180a892726ea" providerId="ADAL" clId="{B019B965-176B-44DF-AB2B-E0E634BCB60D}" dt="2022-11-18T02:25:43.836" v="8314" actId="1076"/>
          <ac:spMkLst>
            <pc:docMk/>
            <pc:sldMk cId="588007453" sldId="339"/>
            <ac:spMk id="61" creationId="{FEF2140B-5F53-7ECB-0B0C-CD0F6A0C80E9}"/>
          </ac:spMkLst>
        </pc:spChg>
        <pc:spChg chg="add mod">
          <ac:chgData name="장동언" userId="c7f2cada-d8cd-4f10-9fd9-180a892726ea" providerId="ADAL" clId="{B019B965-176B-44DF-AB2B-E0E634BCB60D}" dt="2022-11-18T02:26:39.925" v="8396" actId="20577"/>
          <ac:spMkLst>
            <pc:docMk/>
            <pc:sldMk cId="588007453" sldId="339"/>
            <ac:spMk id="62" creationId="{3DDFE1D0-DE00-0769-980B-8B6678DC6EFE}"/>
          </ac:spMkLst>
        </pc:spChg>
        <pc:spChg chg="add mod">
          <ac:chgData name="장동언" userId="c7f2cada-d8cd-4f10-9fd9-180a892726ea" providerId="ADAL" clId="{B019B965-176B-44DF-AB2B-E0E634BCB60D}" dt="2022-11-17T23:01:51.034" v="1533" actId="1076"/>
          <ac:spMkLst>
            <pc:docMk/>
            <pc:sldMk cId="588007453" sldId="339"/>
            <ac:spMk id="64" creationId="{FED745F8-9407-A0CF-E6D6-7ED228034B1F}"/>
          </ac:spMkLst>
        </pc:spChg>
        <pc:spChg chg="add del mod">
          <ac:chgData name="장동언" userId="c7f2cada-d8cd-4f10-9fd9-180a892726ea" providerId="ADAL" clId="{B019B965-176B-44DF-AB2B-E0E634BCB60D}" dt="2022-11-17T23:03:41.107" v="1734" actId="478"/>
          <ac:spMkLst>
            <pc:docMk/>
            <pc:sldMk cId="588007453" sldId="339"/>
            <ac:spMk id="65" creationId="{077C3635-840A-AD85-9DFF-EAF15E2D80BE}"/>
          </ac:spMkLst>
        </pc:spChg>
        <pc:spChg chg="add del mod">
          <ac:chgData name="장동언" userId="c7f2cada-d8cd-4f10-9fd9-180a892726ea" providerId="ADAL" clId="{B019B965-176B-44DF-AB2B-E0E634BCB60D}" dt="2022-11-17T23:03:40.260" v="1732" actId="478"/>
          <ac:spMkLst>
            <pc:docMk/>
            <pc:sldMk cId="588007453" sldId="339"/>
            <ac:spMk id="66" creationId="{13C690AA-6777-C2E4-1072-302CEAFC973D}"/>
          </ac:spMkLst>
        </pc:spChg>
        <pc:spChg chg="add mod">
          <ac:chgData name="장동언" userId="c7f2cada-d8cd-4f10-9fd9-180a892726ea" providerId="ADAL" clId="{B019B965-176B-44DF-AB2B-E0E634BCB60D}" dt="2022-11-18T02:26:32.215" v="8393" actId="20577"/>
          <ac:spMkLst>
            <pc:docMk/>
            <pc:sldMk cId="588007453" sldId="339"/>
            <ac:spMk id="67" creationId="{42802AF6-6835-4856-F692-98A9D45E4D8B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68" creationId="{950B2EBE-89AB-1364-1055-34AF5298CA48}"/>
          </ac:spMkLst>
        </pc:spChg>
        <pc:spChg chg="add mod">
          <ac:chgData name="장동언" userId="c7f2cada-d8cd-4f10-9fd9-180a892726ea" providerId="ADAL" clId="{B019B965-176B-44DF-AB2B-E0E634BCB60D}" dt="2022-11-17T23:01:35.996" v="1530" actId="20577"/>
          <ac:spMkLst>
            <pc:docMk/>
            <pc:sldMk cId="588007453" sldId="339"/>
            <ac:spMk id="69" creationId="{3DAB358B-B808-E55D-88F6-80FAC13E617C}"/>
          </ac:spMkLst>
        </pc:spChg>
        <pc:spChg chg="add mod">
          <ac:chgData name="장동언" userId="c7f2cada-d8cd-4f10-9fd9-180a892726ea" providerId="ADAL" clId="{B019B965-176B-44DF-AB2B-E0E634BCB60D}" dt="2022-11-18T02:26:47.315" v="8403" actId="1036"/>
          <ac:spMkLst>
            <pc:docMk/>
            <pc:sldMk cId="588007453" sldId="339"/>
            <ac:spMk id="70" creationId="{F67AD54F-A96B-E191-D8EF-164F95EB35C0}"/>
          </ac:spMkLst>
        </pc:spChg>
        <pc:grpChg chg="add del mod">
          <ac:chgData name="장동언" userId="c7f2cada-d8cd-4f10-9fd9-180a892726ea" providerId="ADAL" clId="{B019B965-176B-44DF-AB2B-E0E634BCB60D}" dt="2022-11-17T22:45:30.100" v="402" actId="478"/>
          <ac:grpSpMkLst>
            <pc:docMk/>
            <pc:sldMk cId="588007453" sldId="339"/>
            <ac:grpSpMk id="5" creationId="{26EBB7B3-88A1-43E6-1BFE-4C9B2353B2F1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6" creationId="{3DAE587D-093E-69E6-D1FE-C256D34BE1E5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9" creationId="{491E7442-2F0C-72A9-9922-88ABB51A48E8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10" creationId="{33A5531B-3296-F201-E00E-2243D512A742}"/>
          </ac:grpSpMkLst>
        </pc:grpChg>
        <pc:grpChg chg="add mod">
          <ac:chgData name="장동언" userId="c7f2cada-d8cd-4f10-9fd9-180a892726ea" providerId="ADAL" clId="{B019B965-176B-44DF-AB2B-E0E634BCB60D}" dt="2022-11-17T22:59:54.962" v="1461" actId="1076"/>
          <ac:grpSpMkLst>
            <pc:docMk/>
            <pc:sldMk cId="588007453" sldId="339"/>
            <ac:grpSpMk id="35" creationId="{0EBA4195-E4CF-7022-D562-76611979097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6" creationId="{AACBBBEA-D330-80A5-8C99-934E770492B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9" creationId="{8389BFF8-E445-575A-800A-14A4EF49CFF9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40" creationId="{47231895-B629-A50E-7AA1-837DDD718654}"/>
          </ac:grpSpMkLst>
        </pc:grpChg>
        <pc:graphicFrameChg chg="add mod modGraphic">
          <ac:chgData name="장동언" userId="c7f2cada-d8cd-4f10-9fd9-180a892726ea" providerId="ADAL" clId="{B019B965-176B-44DF-AB2B-E0E634BCB60D}" dt="2022-11-18T02:54:24.726" v="9290" actId="552"/>
          <ac:graphicFrameMkLst>
            <pc:docMk/>
            <pc:sldMk cId="588007453" sldId="339"/>
            <ac:graphicFrameMk id="3" creationId="{99BA6228-1118-BA82-7C08-68891E1690CA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5:30.100" v="402" actId="478"/>
          <ac:graphicFrameMkLst>
            <pc:docMk/>
            <pc:sldMk cId="588007453" sldId="339"/>
            <ac:graphicFrameMk id="32" creationId="{0B064185-CF9E-C9AE-A76B-AC23FD1F7880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26:29.908" v="8392" actId="20577"/>
          <ac:graphicFrameMkLst>
            <pc:docMk/>
            <pc:sldMk cId="588007453" sldId="339"/>
            <ac:graphicFrameMk id="63" creationId="{D9AD5D9B-606F-84E5-0C28-D59643147662}"/>
          </ac:graphicFrameMkLst>
        </pc:graphicFrameChg>
        <pc:picChg chg="add del">
          <ac:chgData name="장동언" userId="c7f2cada-d8cd-4f10-9fd9-180a892726ea" providerId="ADAL" clId="{B019B965-176B-44DF-AB2B-E0E634BCB60D}" dt="2022-11-17T22:43:13.242" v="398" actId="22"/>
          <ac:picMkLst>
            <pc:docMk/>
            <pc:sldMk cId="588007453" sldId="339"/>
            <ac:picMk id="4" creationId="{F913E558-9804-CC9C-8EA6-AB3D5595B493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1" creationId="{3D74E9DE-F1C5-3565-6FF9-562A70E1975D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2" creationId="{A8C02944-8283-B1A7-2C96-C1CA319423BA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3" creationId="{4FE24EBF-B861-9620-9537-172F5B6CDE17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4" creationId="{D27C3A7D-7A7D-7722-9EFC-749BD522659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5" creationId="{391920E1-72AD-131B-E51F-36DBE7DFAA20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6" creationId="{FE8D0E56-C769-8E8B-4979-C02644257EE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7" creationId="{3719AF2D-14CB-71DA-86CC-9DCD0B0F37ED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9" creationId="{FEA3A607-F5C3-C683-315A-046C35DFFD0F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1" creationId="{36E47A66-0588-660B-F8E7-AE4DCEE97CA6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2" creationId="{4408E1CA-8391-75FD-B8DD-1A499B5D688B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3" creationId="{6014459F-BCF3-0E48-C9D0-A07620E64CB3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4" creationId="{CBA4B03F-3BCE-756A-839A-C839BEC3D8DD}"/>
          </ac:picMkLst>
        </pc:picChg>
        <pc:picChg chg="add 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5" creationId="{F7B28ADE-34C5-64AC-576D-B73019B182A4}"/>
          </ac:picMkLst>
        </pc:picChg>
        <pc:picChg chg="add mod">
          <ac:chgData name="장동언" userId="c7f2cada-d8cd-4f10-9fd9-180a892726ea" providerId="ADAL" clId="{B019B965-176B-44DF-AB2B-E0E634BCB60D}" dt="2022-11-18T02:26:52.600" v="8405" actId="1076"/>
          <ac:picMkLst>
            <pc:docMk/>
            <pc:sldMk cId="588007453" sldId="339"/>
            <ac:picMk id="46" creationId="{1956D751-580C-4F4B-5EF8-AB290C340AF6}"/>
          </ac:picMkLst>
        </pc:picChg>
        <pc:picChg chg="add del mod">
          <ac:chgData name="장동언" userId="c7f2cada-d8cd-4f10-9fd9-180a892726ea" providerId="ADAL" clId="{B019B965-176B-44DF-AB2B-E0E634BCB60D}" dt="2022-11-18T02:54:10.311" v="9258" actId="478"/>
          <ac:picMkLst>
            <pc:docMk/>
            <pc:sldMk cId="588007453" sldId="339"/>
            <ac:picMk id="57" creationId="{E9AD336A-3A46-B6D9-D14F-349AC847910D}"/>
          </ac:picMkLst>
        </pc:picChg>
        <pc:picChg chg="add mod">
          <ac:chgData name="장동언" userId="c7f2cada-d8cd-4f10-9fd9-180a892726ea" providerId="ADAL" clId="{B019B965-176B-44DF-AB2B-E0E634BCB60D}" dt="2022-11-18T02:54:24.726" v="9290" actId="552"/>
          <ac:picMkLst>
            <pc:docMk/>
            <pc:sldMk cId="588007453" sldId="339"/>
            <ac:picMk id="59" creationId="{97EF3036-94A4-58BB-05F6-BEF80D5960EA}"/>
          </ac:picMkLst>
        </pc:picChg>
      </pc:sldChg>
      <pc:sldChg chg="addSp delSp modSp add del mod ord modNotesTx">
        <pc:chgData name="장동언" userId="c7f2cada-d8cd-4f10-9fd9-180a892726ea" providerId="ADAL" clId="{B019B965-176B-44DF-AB2B-E0E634BCB60D}" dt="2022-11-18T03:41:55.879" v="10834" actId="47"/>
        <pc:sldMkLst>
          <pc:docMk/>
          <pc:sldMk cId="1547011804" sldId="340"/>
        </pc:sldMkLst>
        <pc:spChg chg="mod">
          <ac:chgData name="장동언" userId="c7f2cada-d8cd-4f10-9fd9-180a892726ea" providerId="ADAL" clId="{B019B965-176B-44DF-AB2B-E0E634BCB60D}" dt="2022-11-18T01:39:46.637" v="7344" actId="404"/>
          <ac:spMkLst>
            <pc:docMk/>
            <pc:sldMk cId="1547011804" sldId="340"/>
            <ac:spMk id="2" creationId="{1493C6DB-B8BE-6655-1D5B-92AC87310487}"/>
          </ac:spMkLst>
        </pc:spChg>
        <pc:spChg chg="mod">
          <ac:chgData name="장동언" userId="c7f2cada-d8cd-4f10-9fd9-180a892726ea" providerId="ADAL" clId="{B019B965-176B-44DF-AB2B-E0E634BCB60D}" dt="2022-11-18T01:54:48.935" v="7603" actId="20577"/>
          <ac:spMkLst>
            <pc:docMk/>
            <pc:sldMk cId="1547011804" sldId="340"/>
            <ac:spMk id="3" creationId="{8D74B799-4C97-ADB8-3AB2-C2FBF3B1AC9C}"/>
          </ac:spMkLst>
        </pc:spChg>
        <pc:spChg chg="mod">
          <ac:chgData name="장동언" userId="c7f2cada-d8cd-4f10-9fd9-180a892726ea" providerId="ADAL" clId="{B019B965-176B-44DF-AB2B-E0E634BCB60D}" dt="2022-11-18T01:45:23.355" v="7427" actId="208"/>
          <ac:spMkLst>
            <pc:docMk/>
            <pc:sldMk cId="1547011804" sldId="340"/>
            <ac:spMk id="7" creationId="{8AC631FF-F61E-024A-2C05-FA52FB8FF16C}"/>
          </ac:spMkLst>
        </pc:spChg>
        <pc:spChg chg="add del">
          <ac:chgData name="장동언" userId="c7f2cada-d8cd-4f10-9fd9-180a892726ea" providerId="ADAL" clId="{B019B965-176B-44DF-AB2B-E0E634BCB60D}" dt="2022-11-18T01:42:18.601" v="7395" actId="11529"/>
          <ac:spMkLst>
            <pc:docMk/>
            <pc:sldMk cId="1547011804" sldId="340"/>
            <ac:spMk id="16" creationId="{05563E36-C8D0-74D4-098B-ABE0DAFFB078}"/>
          </ac:spMkLst>
        </pc:spChg>
        <pc:spChg chg="mod">
          <ac:chgData name="장동언" userId="c7f2cada-d8cd-4f10-9fd9-180a892726ea" providerId="ADAL" clId="{B019B965-176B-44DF-AB2B-E0E634BCB60D}" dt="2022-11-18T02:05:35.545" v="7884" actId="6549"/>
          <ac:spMkLst>
            <pc:docMk/>
            <pc:sldMk cId="1547011804" sldId="340"/>
            <ac:spMk id="17" creationId="{0CCD4EF7-493D-DD4F-0DC8-66A330D63C6A}"/>
          </ac:spMkLst>
        </pc:spChg>
        <pc:spChg chg="add mod">
          <ac:chgData name="장동언" userId="c7f2cada-d8cd-4f10-9fd9-180a892726ea" providerId="ADAL" clId="{B019B965-176B-44DF-AB2B-E0E634BCB60D}" dt="2022-11-18T02:12:04.335" v="8143"/>
          <ac:spMkLst>
            <pc:docMk/>
            <pc:sldMk cId="1547011804" sldId="340"/>
            <ac:spMk id="24" creationId="{A091BC6A-19A9-16E6-8C25-8CCE7F3D3EA4}"/>
          </ac:spMkLst>
        </pc:spChg>
        <pc:spChg chg="mod">
          <ac:chgData name="장동언" userId="c7f2cada-d8cd-4f10-9fd9-180a892726ea" providerId="ADAL" clId="{B019B965-176B-44DF-AB2B-E0E634BCB60D}" dt="2022-11-18T02:07:11.837" v="7913" actId="113"/>
          <ac:spMkLst>
            <pc:docMk/>
            <pc:sldMk cId="1547011804" sldId="340"/>
            <ac:spMk id="30" creationId="{36FA5295-05A5-BBAC-C5E4-DF872014D74D}"/>
          </ac:spMkLst>
        </pc:spChg>
        <pc:spChg chg="mod">
          <ac:chgData name="장동언" userId="c7f2cada-d8cd-4f10-9fd9-180a892726ea" providerId="ADAL" clId="{B019B965-176B-44DF-AB2B-E0E634BCB60D}" dt="2022-11-18T02:08:19.527" v="7924" actId="207"/>
          <ac:spMkLst>
            <pc:docMk/>
            <pc:sldMk cId="1547011804" sldId="340"/>
            <ac:spMk id="38" creationId="{E3BC519F-1349-2A0B-9FFD-8122B687E2FD}"/>
          </ac:spMkLst>
        </pc:spChg>
        <pc:spChg chg="mod">
          <ac:chgData name="장동언" userId="c7f2cada-d8cd-4f10-9fd9-180a892726ea" providerId="ADAL" clId="{B019B965-176B-44DF-AB2B-E0E634BCB60D}" dt="2022-11-18T02:05:16.288" v="7868" actId="20577"/>
          <ac:spMkLst>
            <pc:docMk/>
            <pc:sldMk cId="1547011804" sldId="340"/>
            <ac:spMk id="69" creationId="{73B7A596-16F1-CAD8-76A7-0FED334B968E}"/>
          </ac:spMkLst>
        </pc:spChg>
        <pc:spChg chg="mod">
          <ac:chgData name="장동언" userId="c7f2cada-d8cd-4f10-9fd9-180a892726ea" providerId="ADAL" clId="{B019B965-176B-44DF-AB2B-E0E634BCB60D}" dt="2022-11-18T01:45:23.355" v="7427" actId="208"/>
          <ac:spMkLst>
            <pc:docMk/>
            <pc:sldMk cId="1547011804" sldId="340"/>
            <ac:spMk id="84" creationId="{0BD2F5E5-A8A6-6E09-1B52-A4AD1CBCFEC7}"/>
          </ac:spMkLst>
        </pc:spChg>
        <pc:spChg chg="mod">
          <ac:chgData name="장동언" userId="c7f2cada-d8cd-4f10-9fd9-180a892726ea" providerId="ADAL" clId="{B019B965-176B-44DF-AB2B-E0E634BCB60D}" dt="2022-11-18T01:39:36.337" v="7342" actId="14100"/>
          <ac:spMkLst>
            <pc:docMk/>
            <pc:sldMk cId="1547011804" sldId="340"/>
            <ac:spMk id="85" creationId="{C29CB00F-583A-6B72-8D57-EC2972C43003}"/>
          </ac:spMkLst>
        </pc:spChg>
        <pc:spChg chg="mod">
          <ac:chgData name="장동언" userId="c7f2cada-d8cd-4f10-9fd9-180a892726ea" providerId="ADAL" clId="{B019B965-176B-44DF-AB2B-E0E634BCB60D}" dt="2022-11-18T02:00:58.140" v="7820" actId="1076"/>
          <ac:spMkLst>
            <pc:docMk/>
            <pc:sldMk cId="1547011804" sldId="340"/>
            <ac:spMk id="86" creationId="{C71C96A8-1741-3B76-969B-03B79AE520E2}"/>
          </ac:spMkLst>
        </pc:spChg>
        <pc:spChg chg="mod">
          <ac:chgData name="장동언" userId="c7f2cada-d8cd-4f10-9fd9-180a892726ea" providerId="ADAL" clId="{B019B965-176B-44DF-AB2B-E0E634BCB60D}" dt="2022-11-18T02:01:25.472" v="7824" actId="1076"/>
          <ac:spMkLst>
            <pc:docMk/>
            <pc:sldMk cId="1547011804" sldId="340"/>
            <ac:spMk id="87" creationId="{6EC505CB-B293-B24F-BAD7-926531FECD4B}"/>
          </ac:spMkLst>
        </pc:spChg>
        <pc:spChg chg="mod">
          <ac:chgData name="장동언" userId="c7f2cada-d8cd-4f10-9fd9-180a892726ea" providerId="ADAL" clId="{B019B965-176B-44DF-AB2B-E0E634BCB60D}" dt="2022-11-18T02:08:27.646" v="7926" actId="113"/>
          <ac:spMkLst>
            <pc:docMk/>
            <pc:sldMk cId="1547011804" sldId="340"/>
            <ac:spMk id="95" creationId="{F3F615C0-58D7-C758-B99B-CE65ADCC4ADB}"/>
          </ac:spMkLst>
        </pc:spChg>
        <pc:spChg chg="mod">
          <ac:chgData name="장동언" userId="c7f2cada-d8cd-4f10-9fd9-180a892726ea" providerId="ADAL" clId="{B019B965-176B-44DF-AB2B-E0E634BCB60D}" dt="2022-11-18T02:09:44.858" v="8012" actId="207"/>
          <ac:spMkLst>
            <pc:docMk/>
            <pc:sldMk cId="1547011804" sldId="340"/>
            <ac:spMk id="96" creationId="{1A7CD2F9-56C5-4062-460D-173D4F2DAFDF}"/>
          </ac:spMkLst>
        </pc:spChg>
        <pc:spChg chg="mod">
          <ac:chgData name="장동언" userId="c7f2cada-d8cd-4f10-9fd9-180a892726ea" providerId="ADAL" clId="{B019B965-176B-44DF-AB2B-E0E634BCB60D}" dt="2022-11-18T01:41:54.780" v="7391" actId="1076"/>
          <ac:spMkLst>
            <pc:docMk/>
            <pc:sldMk cId="1547011804" sldId="340"/>
            <ac:spMk id="97" creationId="{2D906188-C44A-CA38-0BC0-C8B674CA47BA}"/>
          </ac:spMkLst>
        </pc:spChg>
        <pc:spChg chg="mod">
          <ac:chgData name="장동언" userId="c7f2cada-d8cd-4f10-9fd9-180a892726ea" providerId="ADAL" clId="{B019B965-176B-44DF-AB2B-E0E634BCB60D}" dt="2022-11-18T02:09:55.180" v="8016" actId="207"/>
          <ac:spMkLst>
            <pc:docMk/>
            <pc:sldMk cId="1547011804" sldId="340"/>
            <ac:spMk id="98" creationId="{0C6DB5C4-6749-A310-5419-E7BE19108900}"/>
          </ac:spMkLst>
        </pc:spChg>
        <pc:graphicFrameChg chg="mod ord">
          <ac:chgData name="장동언" userId="c7f2cada-d8cd-4f10-9fd9-180a892726ea" providerId="ADAL" clId="{B019B965-176B-44DF-AB2B-E0E634BCB60D}" dt="2022-11-18T01:43:01.211" v="7423" actId="171"/>
          <ac:graphicFrameMkLst>
            <pc:docMk/>
            <pc:sldMk cId="1547011804" sldId="340"/>
            <ac:graphicFrameMk id="88" creationId="{3740E415-0979-E52F-D448-49EFF07C8969}"/>
          </ac:graphicFrameMkLst>
        </pc:graphicFrameChg>
        <pc:picChg chg="add del mod">
          <ac:chgData name="장동언" userId="c7f2cada-d8cd-4f10-9fd9-180a892726ea" providerId="ADAL" clId="{B019B965-176B-44DF-AB2B-E0E634BCB60D}" dt="2022-11-18T01:45:45.632" v="7428" actId="478"/>
          <ac:picMkLst>
            <pc:docMk/>
            <pc:sldMk cId="1547011804" sldId="340"/>
            <ac:picMk id="11" creationId="{32A3302C-0321-DF2E-26CB-0243C20AF9B3}"/>
          </ac:picMkLst>
        </pc:picChg>
        <pc:picChg chg="add mod ord">
          <ac:chgData name="장동언" userId="c7f2cada-d8cd-4f10-9fd9-180a892726ea" providerId="ADAL" clId="{B019B965-176B-44DF-AB2B-E0E634BCB60D}" dt="2022-11-18T02:00:39.708" v="7818" actId="1076"/>
          <ac:picMkLst>
            <pc:docMk/>
            <pc:sldMk cId="1547011804" sldId="340"/>
            <ac:picMk id="20" creationId="{62997D93-E411-AF49-6DA5-B3B41BF4ABC7}"/>
          </ac:picMkLst>
        </pc:picChg>
        <pc:picChg chg="del mod">
          <ac:chgData name="장동언" userId="c7f2cada-d8cd-4f10-9fd9-180a892726ea" providerId="ADAL" clId="{B019B965-176B-44DF-AB2B-E0E634BCB60D}" dt="2022-11-18T01:26:26.035" v="7042" actId="478"/>
          <ac:picMkLst>
            <pc:docMk/>
            <pc:sldMk cId="1547011804" sldId="340"/>
            <ac:picMk id="26" creationId="{6F3285F4-51CD-BC5D-CF10-BE136939EA18}"/>
          </ac:picMkLst>
        </pc:picChg>
        <pc:cxnChg chg="mod">
          <ac:chgData name="장동언" userId="c7f2cada-d8cd-4f10-9fd9-180a892726ea" providerId="ADAL" clId="{B019B965-176B-44DF-AB2B-E0E634BCB60D}" dt="2022-11-18T02:03:32.937" v="7849" actId="14100"/>
          <ac:cxnSpMkLst>
            <pc:docMk/>
            <pc:sldMk cId="1547011804" sldId="340"/>
            <ac:cxnSpMk id="19" creationId="{01BA4331-36A9-5E47-6006-83A634B703D4}"/>
          </ac:cxnSpMkLst>
        </pc:cxnChg>
        <pc:cxnChg chg="mod">
          <ac:chgData name="장동언" userId="c7f2cada-d8cd-4f10-9fd9-180a892726ea" providerId="ADAL" clId="{B019B965-176B-44DF-AB2B-E0E634BCB60D}" dt="2022-11-18T02:03:37.861" v="7850" actId="14100"/>
          <ac:cxnSpMkLst>
            <pc:docMk/>
            <pc:sldMk cId="1547011804" sldId="340"/>
            <ac:cxnSpMk id="31" creationId="{2558E73F-DC2B-6BFD-E512-5FF8A5CD644B}"/>
          </ac:cxnSpMkLst>
        </pc:cxnChg>
        <pc:cxnChg chg="mod">
          <ac:chgData name="장동언" userId="c7f2cada-d8cd-4f10-9fd9-180a892726ea" providerId="ADAL" clId="{B019B965-176B-44DF-AB2B-E0E634BCB60D}" dt="2022-11-18T02:03:56.205" v="7851" actId="14100"/>
          <ac:cxnSpMkLst>
            <pc:docMk/>
            <pc:sldMk cId="1547011804" sldId="340"/>
            <ac:cxnSpMk id="44" creationId="{4D42E35A-3C01-4631-8CFA-F4E711CF4515}"/>
          </ac:cxnSpMkLst>
        </pc:cxnChg>
        <pc:cxnChg chg="mod">
          <ac:chgData name="장동언" userId="c7f2cada-d8cd-4f10-9fd9-180a892726ea" providerId="ADAL" clId="{B019B965-176B-44DF-AB2B-E0E634BCB60D}" dt="2022-11-18T02:03:24.877" v="7848" actId="14100"/>
          <ac:cxnSpMkLst>
            <pc:docMk/>
            <pc:sldMk cId="1547011804" sldId="340"/>
            <ac:cxnSpMk id="73" creationId="{562D1162-C683-AAAF-99AC-F6EFE0C08A67}"/>
          </ac:cxnSpMkLst>
        </pc:cxnChg>
        <pc:cxnChg chg="mod">
          <ac:chgData name="장동언" userId="c7f2cada-d8cd-4f10-9fd9-180a892726ea" providerId="ADAL" clId="{B019B965-176B-44DF-AB2B-E0E634BCB60D}" dt="2022-11-18T01:43:30.923" v="7425" actId="1582"/>
          <ac:cxnSpMkLst>
            <pc:docMk/>
            <pc:sldMk cId="1547011804" sldId="340"/>
            <ac:cxnSpMk id="89" creationId="{1BE2A650-F3E9-FFCB-175C-B345453E91C8}"/>
          </ac:cxnSpMkLst>
        </pc:cxnChg>
      </pc:sldChg>
      <pc:sldChg chg="addSp delSp modSp add mod">
        <pc:chgData name="장동언" userId="c7f2cada-d8cd-4f10-9fd9-180a892726ea" providerId="ADAL" clId="{B019B965-176B-44DF-AB2B-E0E634BCB60D}" dt="2022-11-18T04:55:43.053" v="11912" actId="20577"/>
        <pc:sldMkLst>
          <pc:docMk/>
          <pc:sldMk cId="1560714139" sldId="341"/>
        </pc:sldMkLst>
        <pc:spChg chg="del mod">
          <ac:chgData name="장동언" userId="c7f2cada-d8cd-4f10-9fd9-180a892726ea" providerId="ADAL" clId="{B019B965-176B-44DF-AB2B-E0E634BCB60D}" dt="2022-11-18T04:55:08.600" v="11893" actId="478"/>
          <ac:spMkLst>
            <pc:docMk/>
            <pc:sldMk cId="1560714139" sldId="341"/>
            <ac:spMk id="3" creationId="{8D74B799-4C97-ADB8-3AB2-C2FBF3B1AC9C}"/>
          </ac:spMkLst>
        </pc:spChg>
        <pc:spChg chg="add del mod">
          <ac:chgData name="장동언" userId="c7f2cada-d8cd-4f10-9fd9-180a892726ea" providerId="ADAL" clId="{B019B965-176B-44DF-AB2B-E0E634BCB60D}" dt="2022-11-18T04:55:06.296" v="11892"/>
          <ac:spMkLst>
            <pc:docMk/>
            <pc:sldMk cId="1560714139" sldId="341"/>
            <ac:spMk id="17" creationId="{7C2327E6-EF23-C1D0-BE50-D4FB96B43B14}"/>
          </ac:spMkLst>
        </pc:spChg>
        <pc:spChg chg="add mod">
          <ac:chgData name="장동언" userId="c7f2cada-d8cd-4f10-9fd9-180a892726ea" providerId="ADAL" clId="{B019B965-176B-44DF-AB2B-E0E634BCB60D}" dt="2022-11-18T04:55:43.053" v="11912" actId="20577"/>
          <ac:spMkLst>
            <pc:docMk/>
            <pc:sldMk cId="1560714139" sldId="341"/>
            <ac:spMk id="19" creationId="{FE667875-765A-4E13-A61C-1262EF7FCE6B}"/>
          </ac:spMkLst>
        </pc:spChg>
        <pc:spChg chg="mod">
          <ac:chgData name="장동언" userId="c7f2cada-d8cd-4f10-9fd9-180a892726ea" providerId="ADAL" clId="{B019B965-176B-44DF-AB2B-E0E634BCB60D}" dt="2022-11-18T03:48:31.931" v="10929" actId="20577"/>
          <ac:spMkLst>
            <pc:docMk/>
            <pc:sldMk cId="1560714139" sldId="341"/>
            <ac:spMk id="21" creationId="{C20727F7-016C-9AFE-31C6-A5A7C4E786A1}"/>
          </ac:spMkLst>
        </pc:spChg>
        <pc:spChg chg="mod">
          <ac:chgData name="장동언" userId="c7f2cada-d8cd-4f10-9fd9-180a892726ea" providerId="ADAL" clId="{B019B965-176B-44DF-AB2B-E0E634BCB60D}" dt="2022-11-18T03:48:29.126" v="10926" actId="1037"/>
          <ac:spMkLst>
            <pc:docMk/>
            <pc:sldMk cId="1560714139" sldId="341"/>
            <ac:spMk id="22" creationId="{24374489-711E-AA5A-AAAE-445346C23C07}"/>
          </ac:spMkLst>
        </pc:spChg>
        <pc:spChg chg="mod">
          <ac:chgData name="장동언" userId="c7f2cada-d8cd-4f10-9fd9-180a892726ea" providerId="ADAL" clId="{B019B965-176B-44DF-AB2B-E0E634BCB60D}" dt="2022-11-18T03:44:27.436" v="10843"/>
          <ac:spMkLst>
            <pc:docMk/>
            <pc:sldMk cId="1560714139" sldId="341"/>
            <ac:spMk id="109" creationId="{82961FEF-828D-0DCB-E0D7-E31DA9FFEB3F}"/>
          </ac:spMkLst>
        </pc:spChg>
      </pc:sldChg>
      <pc:sldChg chg="addSp delSp modSp add del mod">
        <pc:chgData name="장동언" userId="c7f2cada-d8cd-4f10-9fd9-180a892726ea" providerId="ADAL" clId="{B019B965-176B-44DF-AB2B-E0E634BCB60D}" dt="2022-11-18T02:10:08.670" v="8018" actId="47"/>
        <pc:sldMkLst>
          <pc:docMk/>
          <pc:sldMk cId="1818619652" sldId="341"/>
        </pc:sldMkLst>
        <pc:spChg chg="add mod">
          <ac:chgData name="장동언" userId="c7f2cada-d8cd-4f10-9fd9-180a892726ea" providerId="ADAL" clId="{B019B965-176B-44DF-AB2B-E0E634BCB60D}" dt="2022-11-18T01:56:38.200" v="7718" actId="1037"/>
          <ac:spMkLst>
            <pc:docMk/>
            <pc:sldMk cId="1818619652" sldId="341"/>
            <ac:spMk id="6" creationId="{456BB113-E5EC-710D-8555-DE3F484B6D66}"/>
          </ac:spMkLst>
        </pc:spChg>
        <pc:spChg chg="add mod">
          <ac:chgData name="장동언" userId="c7f2cada-d8cd-4f10-9fd9-180a892726ea" providerId="ADAL" clId="{B019B965-176B-44DF-AB2B-E0E634BCB60D}" dt="2022-11-18T01:56:38.200" v="7718" actId="1037"/>
          <ac:spMkLst>
            <pc:docMk/>
            <pc:sldMk cId="1818619652" sldId="341"/>
            <ac:spMk id="7" creationId="{20094DCA-B0C3-FE7B-E344-B847640364A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1" creationId="{C74CA763-00DC-F22B-B4AD-57A846B4C541}"/>
          </ac:spMkLst>
        </pc:spChg>
        <pc:spChg chg="add mod">
          <ac:chgData name="장동언" userId="c7f2cada-d8cd-4f10-9fd9-180a892726ea" providerId="ADAL" clId="{B019B965-176B-44DF-AB2B-E0E634BCB60D}" dt="2022-11-18T01:57:47.852" v="7775" actId="1076"/>
          <ac:spMkLst>
            <pc:docMk/>
            <pc:sldMk cId="1818619652" sldId="341"/>
            <ac:spMk id="12" creationId="{5A4FF417-702C-0502-8B39-88AF2FB62935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6" creationId="{FCC53D9A-CEFE-0FC8-4ACF-0A023F5ADC9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7" creationId="{30BF3A87-B25C-2152-1013-0D60B821FC2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20" creationId="{315D4C48-98A3-A53C-FDB5-623C136EB81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1" creationId="{22368B4B-F84B-7645-DCD8-417E65DB3EA9}"/>
          </ac:spMkLst>
        </pc:spChg>
        <pc:spChg chg="mod">
          <ac:chgData name="장동언" userId="c7f2cada-d8cd-4f10-9fd9-180a892726ea" providerId="ADAL" clId="{B019B965-176B-44DF-AB2B-E0E634BCB60D}" dt="2022-11-18T00:47:20.241" v="5662" actId="20577"/>
          <ac:spMkLst>
            <pc:docMk/>
            <pc:sldMk cId="1818619652" sldId="341"/>
            <ac:spMk id="33" creationId="{959B9E13-C731-C758-3C88-B8C42B24C2B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5" creationId="{844BBCF4-E16A-6281-CE58-F6000F6B0D5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7" creationId="{C249EB26-B45E-4194-B5A2-1ED21A72219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8" creationId="{CEB366BE-9E0B-C7C8-752E-AA5B6B34EA7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44" creationId="{E9EC4C4A-C479-6262-216D-C5794A1576B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51" creationId="{3E89BAB2-2C22-D41A-BE45-F34AEDE17CE5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52" creationId="{BCF309C5-C3D3-4BB7-AD88-F92B918C8FD9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69" creationId="{D3C4DC28-F668-039C-334D-8600BDE5D41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6" creationId="{7ED36A8D-4D8E-3505-9E86-30FD6B8C7B1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8" creationId="{DA671808-DCBE-F40D-0391-A100783BD16A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9" creationId="{B5378D2C-E584-9046-E093-82B19BF3178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0" creationId="{4797D44F-F5B7-9D84-C7FE-C1DD51720B3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2" creationId="{14E84CA7-E414-2C16-7EE5-2CA18B68699B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3" creationId="{C63F9135-458E-5F70-0F74-7F4EE88D7119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4" creationId="{BAF014A9-2A3C-0147-EF6D-7606FEB38E7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5" creationId="{B2E5C981-E3A7-E182-958D-F28D90D87EE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6" creationId="{C10A1F6B-FA39-416A-F554-1B8BD1E39E0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7" creationId="{FA6EEA63-499B-2BCB-621B-BF31F02337C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8" creationId="{0C77592D-BB2F-D5D5-9796-5BB46253A57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0" creationId="{C6BC7EF0-9E95-F201-F817-9256F2CAEA4F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1" creationId="{9298CF72-EA7A-15D1-B8E8-ECE78D91FB0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3" creationId="{368068CE-25DF-A463-B439-59CFD8E73D2B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6" creationId="{5991EBC9-FAE0-60FF-AF50-7E73193C759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7" creationId="{030A7471-97B0-DA4E-4B91-4E92143DD1AE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9" creationId="{252C37C4-42BB-AA8F-7565-3F585AC2A6A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5" creationId="{8AD60715-D5E5-8565-17A7-CC330844932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7" creationId="{CD1E43AA-F1FC-CDB4-1566-23FB272BD24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8" creationId="{FD083E6C-8E5E-D3B9-6394-8CA754E9DBD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10" creationId="{CEB8D120-6D6C-A587-361E-073A1820097D}"/>
          </ac:spMkLst>
        </pc:spChg>
        <pc:grpChg chg="del">
          <ac:chgData name="장동언" userId="c7f2cada-d8cd-4f10-9fd9-180a892726ea" providerId="ADAL" clId="{B019B965-176B-44DF-AB2B-E0E634BCB60D}" dt="2022-11-18T00:47:26.046" v="5663" actId="478"/>
          <ac:grpSpMkLst>
            <pc:docMk/>
            <pc:sldMk cId="1818619652" sldId="341"/>
            <ac:grpSpMk id="21" creationId="{BD596CF1-1A14-1632-AF96-8C03EDAF07C2}"/>
          </ac:grpSpMkLst>
        </pc:grpChg>
        <pc:picChg chg="add del mod">
          <ac:chgData name="장동언" userId="c7f2cada-d8cd-4f10-9fd9-180a892726ea" providerId="ADAL" clId="{B019B965-176B-44DF-AB2B-E0E634BCB60D}" dt="2022-11-18T01:50:44.908" v="7529" actId="478"/>
          <ac:picMkLst>
            <pc:docMk/>
            <pc:sldMk cId="1818619652" sldId="341"/>
            <ac:picMk id="3" creationId="{1D9723ED-595C-8A12-E029-5AD70C94FE0C}"/>
          </ac:picMkLst>
        </pc:picChg>
        <pc:picChg chg="add mod">
          <ac:chgData name="장동언" userId="c7f2cada-d8cd-4f10-9fd9-180a892726ea" providerId="ADAL" clId="{B019B965-176B-44DF-AB2B-E0E634BCB60D}" dt="2022-11-18T01:56:38.200" v="7718" actId="1037"/>
          <ac:picMkLst>
            <pc:docMk/>
            <pc:sldMk cId="1818619652" sldId="341"/>
            <ac:picMk id="5" creationId="{46699FC0-DE53-6F38-5EB4-6330A5F93241}"/>
          </ac:picMkLst>
        </pc:picChg>
        <pc:picChg chg="add mod">
          <ac:chgData name="장동언" userId="c7f2cada-d8cd-4f10-9fd9-180a892726ea" providerId="ADAL" clId="{B019B965-176B-44DF-AB2B-E0E634BCB60D}" dt="2022-11-18T01:56:47.186" v="7774" actId="1037"/>
          <ac:picMkLst>
            <pc:docMk/>
            <pc:sldMk cId="1818619652" sldId="341"/>
            <ac:picMk id="9" creationId="{D2FE5BB5-9E6F-68FC-8C74-F4D34B95BD90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0" creationId="{4562D3EB-4CC5-E9B6-AFBC-B58870EC377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4" creationId="{AB940A39-1B88-4979-216D-8244C580373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9" creationId="{C4B0793C-8960-E9BA-E41E-6B6226D7F5C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89" creationId="{13979FA5-9928-38F4-1392-5448F179813A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92" creationId="{17180D27-A4C1-145C-1983-CF5F70464C2B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4" creationId="{82673D09-B663-4255-4823-B3D30F85C292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6" creationId="{C60F9824-EB0F-8553-67C7-80F8244A177A}"/>
          </ac:cxnSpMkLst>
        </pc:cxnChg>
      </pc:sldChg>
      <pc:sldChg chg="add del">
        <pc:chgData name="장동언" userId="c7f2cada-d8cd-4f10-9fd9-180a892726ea" providerId="ADAL" clId="{B019B965-176B-44DF-AB2B-E0E634BCB60D}" dt="2022-11-18T00:09:50.727" v="3732"/>
        <pc:sldMkLst>
          <pc:docMk/>
          <pc:sldMk cId="4123041711" sldId="341"/>
        </pc:sldMkLst>
      </pc:sldChg>
      <pc:sldChg chg="addSp delSp modSp add del mod modNotesTx">
        <pc:chgData name="장동언" userId="c7f2cada-d8cd-4f10-9fd9-180a892726ea" providerId="ADAL" clId="{B019B965-176B-44DF-AB2B-E0E634BCB60D}" dt="2022-11-18T02:47:16.320" v="8857" actId="47"/>
        <pc:sldMkLst>
          <pc:docMk/>
          <pc:sldMk cId="74253329" sldId="342"/>
        </pc:sldMkLst>
        <pc:spChg chg="mod">
          <ac:chgData name="장동언" userId="c7f2cada-d8cd-4f10-9fd9-180a892726ea" providerId="ADAL" clId="{B019B965-176B-44DF-AB2B-E0E634BCB60D}" dt="2022-11-18T01:54:28.027" v="7592" actId="20577"/>
          <ac:spMkLst>
            <pc:docMk/>
            <pc:sldMk cId="74253329" sldId="342"/>
            <ac:spMk id="5" creationId="{D1995D3B-E4A8-3EE2-5748-FFC9FE63DC9C}"/>
          </ac:spMkLst>
        </pc:spChg>
        <pc:spChg chg="del mod">
          <ac:chgData name="장동언" userId="c7f2cada-d8cd-4f10-9fd9-180a892726ea" providerId="ADAL" clId="{B019B965-176B-44DF-AB2B-E0E634BCB60D}" dt="2022-11-18T01:33:19.257" v="7246" actId="478"/>
          <ac:spMkLst>
            <pc:docMk/>
            <pc:sldMk cId="74253329" sldId="342"/>
            <ac:spMk id="10" creationId="{338F9850-BA4F-7E4E-A2E1-807EC8A98255}"/>
          </ac:spMkLst>
        </pc:spChg>
        <pc:spChg chg="mod">
          <ac:chgData name="장동언" userId="c7f2cada-d8cd-4f10-9fd9-180a892726ea" providerId="ADAL" clId="{B019B965-176B-44DF-AB2B-E0E634BCB60D}" dt="2022-11-18T02:13:00.711" v="8148" actId="404"/>
          <ac:spMkLst>
            <pc:docMk/>
            <pc:sldMk cId="74253329" sldId="342"/>
            <ac:spMk id="30" creationId="{BE31C1C9-8FB6-1C35-8137-81DD6370B9F5}"/>
          </ac:spMkLst>
        </pc:spChg>
        <pc:spChg chg="mod">
          <ac:chgData name="장동언" userId="c7f2cada-d8cd-4f10-9fd9-180a892726ea" providerId="ADAL" clId="{B019B965-176B-44DF-AB2B-E0E634BCB60D}" dt="2022-11-18T02:44:40.489" v="8819" actId="1035"/>
          <ac:spMkLst>
            <pc:docMk/>
            <pc:sldMk cId="74253329" sldId="342"/>
            <ac:spMk id="74" creationId="{A16F32EC-8296-7873-AC3A-4B3769873E46}"/>
          </ac:spMkLst>
        </pc:spChg>
        <pc:spChg chg="mod">
          <ac:chgData name="장동언" userId="c7f2cada-d8cd-4f10-9fd9-180a892726ea" providerId="ADAL" clId="{B019B965-176B-44DF-AB2B-E0E634BCB60D}" dt="2022-11-18T02:44:46.385" v="8821" actId="404"/>
          <ac:spMkLst>
            <pc:docMk/>
            <pc:sldMk cId="74253329" sldId="342"/>
            <ac:spMk id="102" creationId="{10C1F21D-6157-E12F-A0DB-D76C65167DA4}"/>
          </ac:spMkLst>
        </pc:spChg>
        <pc:graphicFrameChg chg="add del mod">
          <ac:chgData name="장동언" userId="c7f2cada-d8cd-4f10-9fd9-180a892726ea" providerId="ADAL" clId="{B019B965-176B-44DF-AB2B-E0E634BCB60D}" dt="2022-11-18T02:44:27.613" v="8813"/>
          <ac:graphicFrameMkLst>
            <pc:docMk/>
            <pc:sldMk cId="74253329" sldId="342"/>
            <ac:graphicFrameMk id="2" creationId="{916B8779-4D7D-B628-BE3F-B4613122F13C}"/>
          </ac:graphicFrameMkLst>
        </pc:graphicFrameChg>
        <pc:picChg chg="add mod">
          <ac:chgData name="장동언" userId="c7f2cada-d8cd-4f10-9fd9-180a892726ea" providerId="ADAL" clId="{B019B965-176B-44DF-AB2B-E0E634BCB60D}" dt="2022-11-18T02:44:34.454" v="8816" actId="1076"/>
          <ac:picMkLst>
            <pc:docMk/>
            <pc:sldMk cId="74253329" sldId="342"/>
            <ac:picMk id="9" creationId="{577D4D83-BB68-739B-FA46-484DAAF34283}"/>
          </ac:picMkLst>
        </pc:picChg>
        <pc:picChg chg="del">
          <ac:chgData name="장동언" userId="c7f2cada-d8cd-4f10-9fd9-180a892726ea" providerId="ADAL" clId="{B019B965-176B-44DF-AB2B-E0E634BCB60D}" dt="2022-11-18T02:44:30.669" v="8815" actId="478"/>
          <ac:picMkLst>
            <pc:docMk/>
            <pc:sldMk cId="74253329" sldId="342"/>
            <ac:picMk id="78" creationId="{78251AB8-1A6F-2AD1-AEC9-F251F242A493}"/>
          </ac:picMkLst>
        </pc:picChg>
        <pc:picChg chg="mod">
          <ac:chgData name="장동언" userId="c7f2cada-d8cd-4f10-9fd9-180a892726ea" providerId="ADAL" clId="{B019B965-176B-44DF-AB2B-E0E634BCB60D}" dt="2022-11-18T02:44:49.376" v="8822" actId="1076"/>
          <ac:picMkLst>
            <pc:docMk/>
            <pc:sldMk cId="74253329" sldId="342"/>
            <ac:picMk id="112" creationId="{A2BB0DD0-CE95-FE59-3D13-0C346D4EC0F8}"/>
          </ac:picMkLst>
        </pc:picChg>
      </pc:sldChg>
      <pc:sldChg chg="addSp delSp modSp add del mod ord">
        <pc:chgData name="장동언" userId="c7f2cada-d8cd-4f10-9fd9-180a892726ea" providerId="ADAL" clId="{B019B965-176B-44DF-AB2B-E0E634BCB60D}" dt="2022-11-18T03:41:59.478" v="10835" actId="47"/>
        <pc:sldMkLst>
          <pc:docMk/>
          <pc:sldMk cId="852043761" sldId="343"/>
        </pc:sldMkLst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1" creationId="{C74CA763-00DC-F22B-B4AD-57A846B4C541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6" creationId="{FCC53D9A-CEFE-0FC8-4ACF-0A023F5ADC9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7" creationId="{30BF3A87-B25C-2152-1013-0D60B821FC2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20" creationId="{315D4C48-98A3-A53C-FDB5-623C136EB81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1" creationId="{22368B4B-F84B-7645-DCD8-417E65DB3EA9}"/>
          </ac:spMkLst>
        </pc:spChg>
        <pc:spChg chg="mod">
          <ac:chgData name="장동언" userId="c7f2cada-d8cd-4f10-9fd9-180a892726ea" providerId="ADAL" clId="{B019B965-176B-44DF-AB2B-E0E634BCB60D}" dt="2022-11-18T02:11:01.173" v="8053" actId="20577"/>
          <ac:spMkLst>
            <pc:docMk/>
            <pc:sldMk cId="852043761" sldId="343"/>
            <ac:spMk id="33" creationId="{959B9E13-C731-C758-3C88-B8C42B24C2B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5" creationId="{844BBCF4-E16A-6281-CE58-F6000F6B0D5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7" creationId="{C249EB26-B45E-4194-B5A2-1ED21A72219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8" creationId="{CEB366BE-9E0B-C7C8-752E-AA5B6B34EA7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44" creationId="{E9EC4C4A-C479-6262-216D-C5794A1576B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51" creationId="{3E89BAB2-2C22-D41A-BE45-F34AEDE17CE5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52" creationId="{BCF309C5-C3D3-4BB7-AD88-F92B918C8FD9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69" creationId="{D3C4DC28-F668-039C-334D-8600BDE5D41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6" creationId="{7ED36A8D-4D8E-3505-9E86-30FD6B8C7B1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8" creationId="{DA671808-DCBE-F40D-0391-A100783BD16A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9" creationId="{B5378D2C-E584-9046-E093-82B19BF3178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0" creationId="{4797D44F-F5B7-9D84-C7FE-C1DD51720B3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2" creationId="{14E84CA7-E414-2C16-7EE5-2CA18B68699B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3" creationId="{C63F9135-458E-5F70-0F74-7F4EE88D7119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4" creationId="{BAF014A9-2A3C-0147-EF6D-7606FEB38E7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5" creationId="{B2E5C981-E3A7-E182-958D-F28D90D87EE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6" creationId="{C10A1F6B-FA39-416A-F554-1B8BD1E39E0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7" creationId="{FA6EEA63-499B-2BCB-621B-BF31F02337C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8" creationId="{0C77592D-BB2F-D5D5-9796-5BB46253A57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0" creationId="{C6BC7EF0-9E95-F201-F817-9256F2CAEA4F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1" creationId="{9298CF72-EA7A-15D1-B8E8-ECE78D91FB0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3" creationId="{368068CE-25DF-A463-B439-59CFD8E73D2B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6" creationId="{5991EBC9-FAE0-60FF-AF50-7E73193C759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7" creationId="{030A7471-97B0-DA4E-4B91-4E92143DD1AE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9" creationId="{252C37C4-42BB-AA8F-7565-3F585AC2A6A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5" creationId="{8AD60715-D5E5-8565-17A7-CC330844932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7" creationId="{CD1E43AA-F1FC-CDB4-1566-23FB272BD24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8" creationId="{FD083E6C-8E5E-D3B9-6394-8CA754E9DBD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10" creationId="{CEB8D120-6D6C-A587-361E-073A1820097D}"/>
          </ac:spMkLst>
        </pc:spChg>
        <pc:grpChg chg="del">
          <ac:chgData name="장동언" userId="c7f2cada-d8cd-4f10-9fd9-180a892726ea" providerId="ADAL" clId="{B019B965-176B-44DF-AB2B-E0E634BCB60D}" dt="2022-11-18T01:54:10.280" v="7589" actId="478"/>
          <ac:grpSpMkLst>
            <pc:docMk/>
            <pc:sldMk cId="852043761" sldId="343"/>
            <ac:grpSpMk id="21" creationId="{BD596CF1-1A14-1632-AF96-8C03EDAF07C2}"/>
          </ac:grpSpMkLst>
        </pc:grpChg>
        <pc:picChg chg="add mod">
          <ac:chgData name="장동언" userId="c7f2cada-d8cd-4f10-9fd9-180a892726ea" providerId="ADAL" clId="{B019B965-176B-44DF-AB2B-E0E634BCB60D}" dt="2022-11-18T01:58:26.136" v="7788" actId="1076"/>
          <ac:picMkLst>
            <pc:docMk/>
            <pc:sldMk cId="852043761" sldId="343"/>
            <ac:picMk id="3" creationId="{BA5798E2-3DC1-611C-DB53-63D39F74C283}"/>
          </ac:picMkLst>
        </pc:picChg>
        <pc:picChg chg="add mod">
          <ac:chgData name="장동언" userId="c7f2cada-d8cd-4f10-9fd9-180a892726ea" providerId="ADAL" clId="{B019B965-176B-44DF-AB2B-E0E634BCB60D}" dt="2022-11-18T01:58:23.549" v="7787" actId="1076"/>
          <ac:picMkLst>
            <pc:docMk/>
            <pc:sldMk cId="852043761" sldId="343"/>
            <ac:picMk id="5" creationId="{A8F3E475-C879-E275-A30B-778FEF14AB5F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0" creationId="{4562D3EB-4CC5-E9B6-AFBC-B58870EC377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4" creationId="{AB940A39-1B88-4979-216D-8244C580373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9" creationId="{C4B0793C-8960-E9BA-E41E-6B6226D7F5C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89" creationId="{13979FA5-9928-38F4-1392-5448F179813A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92" creationId="{17180D27-A4C1-145C-1983-CF5F70464C2B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4" creationId="{82673D09-B663-4255-4823-B3D30F85C292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6" creationId="{C60F9824-EB0F-8553-67C7-80F8244A177A}"/>
          </ac:cxnSpMkLst>
        </pc:cxnChg>
      </pc:sldChg>
      <pc:sldChg chg="addSp modSp add mod">
        <pc:chgData name="장동언" userId="c7f2cada-d8cd-4f10-9fd9-180a892726ea" providerId="ADAL" clId="{B019B965-176B-44DF-AB2B-E0E634BCB60D}" dt="2022-11-18T04:55:57.894" v="11924" actId="20577"/>
        <pc:sldMkLst>
          <pc:docMk/>
          <pc:sldMk cId="2101965433" sldId="344"/>
        </pc:sldMkLst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2" creationId="{A338073C-3BD9-8232-B15B-A1E798D5C04D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" creationId="{41F0E1EA-0FA3-E50C-CA94-4AF75277AE6C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4" creationId="{D0D63FFF-F116-3ACC-EB64-6214C642AEAD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6" creationId="{AA64FB14-EAAF-A2DA-5606-6B7D030B116B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7" creationId="{139E4573-C191-4C34-CB53-DCC659209161}"/>
          </ac:spMkLst>
        </pc:spChg>
        <pc:spChg chg="mod or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8" creationId="{E0CAA75A-E7DA-C3E0-AD2C-0D2C15773E2E}"/>
          </ac:spMkLst>
        </pc:spChg>
        <pc:spChg chg="mod">
          <ac:chgData name="장동언" userId="c7f2cada-d8cd-4f10-9fd9-180a892726ea" providerId="ADAL" clId="{B019B965-176B-44DF-AB2B-E0E634BCB60D}" dt="2022-11-18T03:52:21.122" v="11237" actId="20577"/>
          <ac:spMkLst>
            <pc:docMk/>
            <pc:sldMk cId="2101965433" sldId="344"/>
            <ac:spMk id="9" creationId="{882AA7B4-A928-1482-E808-04497A087A77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0" creationId="{9971C093-9C96-9317-6B71-61922979FC0E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1" creationId="{66F5BDBA-4674-B612-FA32-E60F3E9DD5C5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2" creationId="{7E071358-4A67-A40D-3DCD-4CA3ABA1A23F}"/>
          </ac:spMkLst>
        </pc:spChg>
        <pc:spChg chg="add 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3" creationId="{34E7D64B-7615-7FE5-96B5-880ACDE5ADD9}"/>
          </ac:spMkLst>
        </pc:spChg>
        <pc:spChg chg="add mod">
          <ac:chgData name="장동언" userId="c7f2cada-d8cd-4f10-9fd9-180a892726ea" providerId="ADAL" clId="{B019B965-176B-44DF-AB2B-E0E634BCB60D}" dt="2022-11-18T03:00:11.322" v="9411" actId="571"/>
          <ac:spMkLst>
            <pc:docMk/>
            <pc:sldMk cId="2101965433" sldId="344"/>
            <ac:spMk id="13" creationId="{A98F2C58-4F89-FC9B-ACC4-409F9E5CD355}"/>
          </ac:spMkLst>
        </pc:spChg>
        <pc:spChg chg="add mod">
          <ac:chgData name="장동언" userId="c7f2cada-d8cd-4f10-9fd9-180a892726ea" providerId="ADAL" clId="{B019B965-176B-44DF-AB2B-E0E634BCB60D}" dt="2022-11-18T03:54:48.306" v="11740" actId="20577"/>
          <ac:spMkLst>
            <pc:docMk/>
            <pc:sldMk cId="2101965433" sldId="344"/>
            <ac:spMk id="16" creationId="{1A5218B3-1BAF-A6F2-263B-5F7517F4D454}"/>
          </ac:spMkLst>
        </pc:spChg>
        <pc:spChg chg="add mod">
          <ac:chgData name="장동언" userId="c7f2cada-d8cd-4f10-9fd9-180a892726ea" providerId="ADAL" clId="{B019B965-176B-44DF-AB2B-E0E634BCB60D}" dt="2022-11-18T03:52:33.966" v="11241" actId="571"/>
          <ac:spMkLst>
            <pc:docMk/>
            <pc:sldMk cId="2101965433" sldId="344"/>
            <ac:spMk id="18" creationId="{9CFF9903-4EAF-9C5B-97CC-1687F6BFD372}"/>
          </ac:spMkLst>
        </pc:spChg>
        <pc:spChg chg="add mod">
          <ac:chgData name="장동언" userId="c7f2cada-d8cd-4f10-9fd9-180a892726ea" providerId="ADAL" clId="{B019B965-176B-44DF-AB2B-E0E634BCB60D}" dt="2022-11-18T03:52:52.536" v="11243"/>
          <ac:spMkLst>
            <pc:docMk/>
            <pc:sldMk cId="2101965433" sldId="344"/>
            <ac:spMk id="20" creationId="{ABB74C1F-C995-5BB1-539C-21A54F964528}"/>
          </ac:spMkLst>
        </pc:spChg>
        <pc:spChg chg="add mod">
          <ac:chgData name="장동언" userId="c7f2cada-d8cd-4f10-9fd9-180a892726ea" providerId="ADAL" clId="{B019B965-176B-44DF-AB2B-E0E634BCB60D}" dt="2022-11-18T04:55:57.894" v="11924" actId="20577"/>
          <ac:spMkLst>
            <pc:docMk/>
            <pc:sldMk cId="2101965433" sldId="344"/>
            <ac:spMk id="21" creationId="{AF978D72-FC36-2BC3-DACF-BE65758A68EA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2" creationId="{084594DF-6622-C03D-4329-06954D7ACE2E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3" creationId="{5B50EF06-8BC4-D6E4-872A-C9F3E02F57B3}"/>
          </ac:spMkLst>
        </pc:spChg>
        <pc:spChg chg="mod">
          <ac:chgData name="장동언" userId="c7f2cada-d8cd-4f10-9fd9-180a892726ea" providerId="ADAL" clId="{B019B965-176B-44DF-AB2B-E0E634BCB60D}" dt="2022-11-18T03:52:07.155" v="11203" actId="1035"/>
          <ac:spMkLst>
            <pc:docMk/>
            <pc:sldMk cId="2101965433" sldId="344"/>
            <ac:spMk id="34" creationId="{8A20049D-2700-0CC4-36D8-2DCF8E949760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5" creationId="{70A16A6B-08B4-B252-C53B-A68FB6B38537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6" creationId="{C0065386-76F3-2DAC-486B-1C21E1411C7C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7" creationId="{A9404FD4-3830-5DB0-AA38-294BCF1B5947}"/>
          </ac:spMkLst>
        </pc:spChg>
        <pc:picChg chg="mod">
          <ac:chgData name="장동언" userId="c7f2cada-d8cd-4f10-9fd9-180a892726ea" providerId="ADAL" clId="{B019B965-176B-44DF-AB2B-E0E634BCB60D}" dt="2022-11-18T02:49:15.501" v="8879" actId="1035"/>
          <ac:picMkLst>
            <pc:docMk/>
            <pc:sldMk cId="2101965433" sldId="344"/>
            <ac:picMk id="5" creationId="{2B1BFC80-FB08-8EF4-AAB6-FA833E5FF38C}"/>
          </ac:picMkLst>
        </pc:picChg>
        <pc:cxnChg chg="mod">
          <ac:chgData name="장동언" userId="c7f2cada-d8cd-4f10-9fd9-180a892726ea" providerId="ADAL" clId="{B019B965-176B-44DF-AB2B-E0E634BCB60D}" dt="2022-11-18T03:51:56.738" v="11198" actId="1076"/>
          <ac:cxnSpMkLst>
            <pc:docMk/>
            <pc:sldMk cId="2101965433" sldId="344"/>
            <ac:cxnSpMk id="14" creationId="{E8B27FAC-A44B-5E00-7140-E52799B6473E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5" creationId="{04CFFF93-8F8B-44D2-110F-A4EADE112EAD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7" creationId="{88DFF16A-D356-387C-8078-9D50500FA97B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9" creationId="{AF64D6CF-D34F-D845-9DDE-756A9F6DEEB9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22" creationId="{F9424FE7-84BF-3477-D1D4-D40A63016E38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30" creationId="{2A6CBD85-95A2-A7D8-7C15-DBD9A28E4949}"/>
          </ac:cxnSpMkLst>
        </pc:cxnChg>
      </pc:sldChg>
      <pc:sldChg chg="modSp add mod modTransition">
        <pc:chgData name="장동언" userId="c7f2cada-d8cd-4f10-9fd9-180a892726ea" providerId="ADAL" clId="{B019B965-176B-44DF-AB2B-E0E634BCB60D}" dt="2022-11-18T04:54:45.963" v="11886" actId="20577"/>
        <pc:sldMkLst>
          <pc:docMk/>
          <pc:sldMk cId="3826362866" sldId="345"/>
        </pc:sldMkLst>
        <pc:spChg chg="mod">
          <ac:chgData name="장동언" userId="c7f2cada-d8cd-4f10-9fd9-180a892726ea" providerId="ADAL" clId="{B019B965-176B-44DF-AB2B-E0E634BCB60D}" dt="2022-11-18T04:54:45.963" v="11886" actId="20577"/>
          <ac:spMkLst>
            <pc:docMk/>
            <pc:sldMk cId="3826362866" sldId="345"/>
            <ac:spMk id="3" creationId="{8D74B799-4C97-ADB8-3AB2-C2FBF3B1AC9C}"/>
          </ac:spMkLst>
        </pc:spChg>
      </pc:sldChg>
      <pc:sldChg chg="addSp delSp modSp add mod modTransition">
        <pc:chgData name="장동언" userId="c7f2cada-d8cd-4f10-9fd9-180a892726ea" providerId="ADAL" clId="{B019B965-176B-44DF-AB2B-E0E634BCB60D}" dt="2022-11-18T04:55:03.675" v="11890" actId="1076"/>
        <pc:sldMkLst>
          <pc:docMk/>
          <pc:sldMk cId="1486429335" sldId="346"/>
        </pc:sldMkLst>
        <pc:spChg chg="add del mod">
          <ac:chgData name="장동언" userId="c7f2cada-d8cd-4f10-9fd9-180a892726ea" providerId="ADAL" clId="{B019B965-176B-44DF-AB2B-E0E634BCB60D}" dt="2022-11-18T03:44:44.321" v="10847" actId="478"/>
          <ac:spMkLst>
            <pc:docMk/>
            <pc:sldMk cId="1486429335" sldId="346"/>
            <ac:spMk id="4" creationId="{00BA8742-D987-5603-F440-6A7E52905212}"/>
          </ac:spMkLst>
        </pc:spChg>
        <pc:spChg chg="add mod">
          <ac:chgData name="장동언" userId="c7f2cada-d8cd-4f10-9fd9-180a892726ea" providerId="ADAL" clId="{B019B965-176B-44DF-AB2B-E0E634BCB60D}" dt="2022-11-18T03:50:19.325" v="11129" actId="1076"/>
          <ac:spMkLst>
            <pc:docMk/>
            <pc:sldMk cId="1486429335" sldId="346"/>
            <ac:spMk id="6" creationId="{29FF5E87-9CCC-8C61-E9E2-6712619CE3B3}"/>
          </ac:spMkLst>
        </pc:spChg>
        <pc:spChg chg="mod">
          <ac:chgData name="장동언" userId="c7f2cada-d8cd-4f10-9fd9-180a892726ea" providerId="ADAL" clId="{B019B965-176B-44DF-AB2B-E0E634BCB60D}" dt="2022-11-18T03:48:18.756" v="10900" actId="20577"/>
          <ac:spMkLst>
            <pc:docMk/>
            <pc:sldMk cId="1486429335" sldId="346"/>
            <ac:spMk id="10" creationId="{82BFB315-19AF-C9B4-3926-B3F21021AA77}"/>
          </ac:spMkLst>
        </pc:spChg>
        <pc:spChg chg="add mod">
          <ac:chgData name="장동언" userId="c7f2cada-d8cd-4f10-9fd9-180a892726ea" providerId="ADAL" clId="{B019B965-176B-44DF-AB2B-E0E634BCB60D}" dt="2022-11-18T03:50:39.611" v="11134" actId="14100"/>
          <ac:spMkLst>
            <pc:docMk/>
            <pc:sldMk cId="1486429335" sldId="346"/>
            <ac:spMk id="12" creationId="{F2D4B047-6CA7-8C37-C0EC-2D49CE6198E1}"/>
          </ac:spMkLst>
        </pc:spChg>
        <pc:spChg chg="mod">
          <ac:chgData name="장동언" userId="c7f2cada-d8cd-4f10-9fd9-180a892726ea" providerId="ADAL" clId="{B019B965-176B-44DF-AB2B-E0E634BCB60D}" dt="2022-11-18T03:48:14.616" v="10897" actId="20577"/>
          <ac:spMkLst>
            <pc:docMk/>
            <pc:sldMk cId="1486429335" sldId="346"/>
            <ac:spMk id="13" creationId="{C490ACA5-7C27-FE1E-6BA7-015AB0F07EFA}"/>
          </ac:spMkLst>
        </pc:spChg>
        <pc:spChg chg="mod">
          <ac:chgData name="장동언" userId="c7f2cada-d8cd-4f10-9fd9-180a892726ea" providerId="ADAL" clId="{B019B965-176B-44DF-AB2B-E0E634BCB60D}" dt="2022-11-18T04:55:03.675" v="11890" actId="1076"/>
          <ac:spMkLst>
            <pc:docMk/>
            <pc:sldMk cId="1486429335" sldId="346"/>
            <ac:spMk id="111" creationId="{76FB6F61-A3C4-17BC-34DB-7039DFF809A8}"/>
          </ac:spMkLst>
        </pc:spChg>
        <pc:graphicFrameChg chg="add mod">
          <ac:chgData name="장동언" userId="c7f2cada-d8cd-4f10-9fd9-180a892726ea" providerId="ADAL" clId="{B019B965-176B-44DF-AB2B-E0E634BCB60D}" dt="2022-11-18T03:47:34.872" v="10878" actId="1076"/>
          <ac:graphicFrameMkLst>
            <pc:docMk/>
            <pc:sldMk cId="1486429335" sldId="346"/>
            <ac:graphicFrameMk id="9" creationId="{34DE7F54-A8CC-0A0C-2ACC-E5152DB8E6D2}"/>
          </ac:graphicFrameMkLst>
        </pc:graphicFrameChg>
        <pc:picChg chg="add del mod">
          <ac:chgData name="장동언" userId="c7f2cada-d8cd-4f10-9fd9-180a892726ea" providerId="ADAL" clId="{B019B965-176B-44DF-AB2B-E0E634BCB60D}" dt="2022-11-18T03:44:55.224" v="10850" actId="21"/>
          <ac:picMkLst>
            <pc:docMk/>
            <pc:sldMk cId="1486429335" sldId="346"/>
            <ac:picMk id="2" creationId="{4C38C8E6-A6B9-AE34-30B6-D22E1070CA8C}"/>
          </ac:picMkLst>
        </pc:picChg>
        <pc:picChg chg="mod">
          <ac:chgData name="장동언" userId="c7f2cada-d8cd-4f10-9fd9-180a892726ea" providerId="ADAL" clId="{B019B965-176B-44DF-AB2B-E0E634BCB60D}" dt="2022-11-18T03:47:23.222" v="10874" actId="1076"/>
          <ac:picMkLst>
            <pc:docMk/>
            <pc:sldMk cId="1486429335" sldId="346"/>
            <ac:picMk id="3" creationId="{BA5798E2-3DC1-611C-DB53-63D39F74C283}"/>
          </ac:picMkLst>
        </pc:picChg>
        <pc:picChg chg="mod">
          <ac:chgData name="장동언" userId="c7f2cada-d8cd-4f10-9fd9-180a892726ea" providerId="ADAL" clId="{B019B965-176B-44DF-AB2B-E0E634BCB60D}" dt="2022-11-18T03:47:23.222" v="10874" actId="1076"/>
          <ac:picMkLst>
            <pc:docMk/>
            <pc:sldMk cId="1486429335" sldId="346"/>
            <ac:picMk id="5" creationId="{A8F3E475-C879-E275-A30B-778FEF14AB5F}"/>
          </ac:picMkLst>
        </pc:picChg>
        <pc:picChg chg="add mod">
          <ac:chgData name="장동언" userId="c7f2cada-d8cd-4f10-9fd9-180a892726ea" providerId="ADAL" clId="{B019B965-176B-44DF-AB2B-E0E634BCB60D}" dt="2022-11-18T03:47:34.872" v="10878" actId="1076"/>
          <ac:picMkLst>
            <pc:docMk/>
            <pc:sldMk cId="1486429335" sldId="346"/>
            <ac:picMk id="8" creationId="{478ADEEB-3544-0C77-F9A1-4C2D94D13E80}"/>
          </ac:picMkLst>
        </pc:picChg>
      </pc:sldChg>
      <pc:sldChg chg="addSp delSp modSp new mod">
        <pc:chgData name="장동언" userId="c7f2cada-d8cd-4f10-9fd9-180a892726ea" providerId="ADAL" clId="{B019B965-176B-44DF-AB2B-E0E634BCB60D}" dt="2022-11-18T04:55:46.522" v="11914" actId="20577"/>
        <pc:sldMkLst>
          <pc:docMk/>
          <pc:sldMk cId="3835104153" sldId="347"/>
        </pc:sldMkLst>
        <pc:spChg chg="del">
          <ac:chgData name="장동언" userId="c7f2cada-d8cd-4f10-9fd9-180a892726ea" providerId="ADAL" clId="{B019B965-176B-44DF-AB2B-E0E634BCB60D}" dt="2022-11-18T04:55:14.908" v="11899" actId="478"/>
          <ac:spMkLst>
            <pc:docMk/>
            <pc:sldMk cId="3835104153" sldId="347"/>
            <ac:spMk id="2" creationId="{18FFA965-CF91-9162-F62B-6C98DC429992}"/>
          </ac:spMkLst>
        </pc:spChg>
        <pc:spChg chg="add del">
          <ac:chgData name="장동언" userId="c7f2cada-d8cd-4f10-9fd9-180a892726ea" providerId="ADAL" clId="{B019B965-176B-44DF-AB2B-E0E634BCB60D}" dt="2022-11-18T03:56:07.796" v="11743"/>
          <ac:spMkLst>
            <pc:docMk/>
            <pc:sldMk cId="3835104153" sldId="347"/>
            <ac:spMk id="3" creationId="{3D514425-8324-32AF-7049-A94D80AF952A}"/>
          </ac:spMkLst>
        </pc:spChg>
        <pc:spChg chg="add mod">
          <ac:chgData name="장동언" userId="c7f2cada-d8cd-4f10-9fd9-180a892726ea" providerId="ADAL" clId="{B019B965-176B-44DF-AB2B-E0E634BCB60D}" dt="2022-11-18T04:55:46.522" v="11914" actId="20577"/>
          <ac:spMkLst>
            <pc:docMk/>
            <pc:sldMk cId="3835104153" sldId="347"/>
            <ac:spMk id="3" creationId="{A872F007-2763-D5C8-FC51-51A021ED6F65}"/>
          </ac:spMkLst>
        </pc:spChg>
        <pc:spChg chg="add mod">
          <ac:chgData name="장동언" userId="c7f2cada-d8cd-4f10-9fd9-180a892726ea" providerId="ADAL" clId="{B019B965-176B-44DF-AB2B-E0E634BCB60D}" dt="2022-11-18T03:57:51.609" v="11880" actId="14100"/>
          <ac:spMkLst>
            <pc:docMk/>
            <pc:sldMk cId="3835104153" sldId="347"/>
            <ac:spMk id="5" creationId="{DFDA947C-F1DA-D553-92EF-C2FBFCAE321B}"/>
          </ac:spMkLst>
        </pc:spChg>
        <pc:picChg chg="add mod">
          <ac:chgData name="장동언" userId="c7f2cada-d8cd-4f10-9fd9-180a892726ea" providerId="ADAL" clId="{B019B965-176B-44DF-AB2B-E0E634BCB60D}" dt="2022-11-18T03:56:13.978" v="11746" actId="1076"/>
          <ac:picMkLst>
            <pc:docMk/>
            <pc:sldMk cId="3835104153" sldId="347"/>
            <ac:picMk id="4" creationId="{284F725F-FE08-ED90-8561-04081DAE7D01}"/>
          </ac:picMkLst>
        </pc:picChg>
      </pc:sldChg>
      <pc:sldMasterChg chg="delSldLayout">
        <pc:chgData name="장동언" userId="c7f2cada-d8cd-4f10-9fd9-180a892726ea" providerId="ADAL" clId="{B019B965-176B-44DF-AB2B-E0E634BCB60D}" dt="2022-11-18T02:10:40.273" v="8019" actId="47"/>
        <pc:sldMasterMkLst>
          <pc:docMk/>
          <pc:sldMasterMk cId="1045337540" sldId="2147483657"/>
        </pc:sldMasterMkLst>
        <pc:sldLayoutChg chg="del">
          <pc:chgData name="장동언" userId="c7f2cada-d8cd-4f10-9fd9-180a892726ea" providerId="ADAL" clId="{B019B965-176B-44DF-AB2B-E0E634BCB60D}" dt="2022-11-18T02:10:40.273" v="8019" actId="47"/>
          <pc:sldLayoutMkLst>
            <pc:docMk/>
            <pc:sldMasterMk cId="1045337540" sldId="2147483657"/>
            <pc:sldLayoutMk cId="4122058574" sldId="214748367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uos-my.sharepoint.com/personal/oldboy94_office_uos_ac_kr/Documents/Desktop/&#54252;&#49828;&#53076;%20AI%20&#50500;&#52852;&#45936;&#48120;/Big%20Data/Project/&#44221;&#47196;_&#48652;&#47004;&#4630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B1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C-4165-B848-F3D2A1EFC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CC-4165-B848-F3D2A1EFC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127142363777887E-2"/>
          <c:y val="0.17428398968842748"/>
          <c:w val="0.49742959301316647"/>
          <c:h val="0.570146658290319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19-42CB-906D-737B6E856704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19-42CB-906D-737B6E8567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19-42CB-906D-737B6E8567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19-42CB-906D-737B6E8567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19-42CB-906D-737B6E856704}"/>
              </c:ext>
            </c:extLst>
          </c:dPt>
          <c:dLbls>
            <c:dLbl>
              <c:idx val="4"/>
              <c:layout>
                <c:manualLayout>
                  <c:x val="8.7283873617074653E-2"/>
                  <c:y val="0.23026651358169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4778929535454"/>
                      <c:h val="0.204776585876926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19-42CB-906D-737B6E8567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  <c:pt idx="4">
                  <c:v>Diamond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0.11700000000000001</c:v>
                </c:pt>
                <c:pt idx="3">
                  <c:v>0.3</c:v>
                </c:pt>
                <c:pt idx="4">
                  <c:v>0.373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19-42CB-906D-737B6E856704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11424565599504"/>
          <c:y val="0.11133189832584646"/>
          <c:w val="0.38788575434400496"/>
          <c:h val="0.64101459493204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점유율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5-463F-A067-3C84039113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F5-463F-A067-3C8403911339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F5-463F-A067-3C84039113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F5-463F-A067-3C84039113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F5-463F-A067-3C84039113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F5-463F-A067-3C84039113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F5-463F-A067-3C84039113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2F5-463F-A067-3C84039113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2F5-463F-A067-3C84039113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2F5-463F-A067-3C8403911339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F5-463F-A067-3C8403911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2F5-463F-A067-3C8403911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F5-463F-A067-3C8403911339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F5-463F-A067-3C8403911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K</c:v>
                </c:pt>
                <c:pt idx="9">
                  <c:v>J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</c:v>
                </c:pt>
                <c:pt idx="1">
                  <c:v>0.17</c:v>
                </c:pt>
                <c:pt idx="2">
                  <c:v>0.16</c:v>
                </c:pt>
                <c:pt idx="3">
                  <c:v>0.1</c:v>
                </c:pt>
                <c:pt idx="4">
                  <c:v>0.12</c:v>
                </c:pt>
                <c:pt idx="5">
                  <c:v>0.09</c:v>
                </c:pt>
                <c:pt idx="6">
                  <c:v>0.05</c:v>
                </c:pt>
                <c:pt idx="7">
                  <c:v>0.04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F5-463F-A067-3C840391133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1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80-45BC-931B-1AE4B728A9F1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80-45BC-931B-1AE4B728A9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80-45BC-931B-1AE4B728A9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80-45BC-931B-1AE4B728A9F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남</c:v>
                </c:pt>
                <c:pt idx="1">
                  <c:v>여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80-45BC-931B-1AE4B728A9F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907670844665452E-2"/>
          <c:y val="3.6723584004927319E-2"/>
          <c:w val="0.86356831925584032"/>
          <c:h val="0.79933420548136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22-4B54-A12E-138DEC2EA28F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22-4B54-A12E-138DEC2EA28F}"/>
              </c:ext>
            </c:extLst>
          </c:dPt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118123297</c:v>
                </c:pt>
                <c:pt idx="1">
                  <c:v>3634321642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22-4B54-A12E-138DEC2EA2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2C22-4B54-A12E-138DEC2EA2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6-2C22-4B54-A12E-138DEC2EA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chemeClr val="bg1">
              <a:alpha val="97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63750095259493E-2"/>
          <c:y val="5.7664151926259233E-2"/>
          <c:w val="0.93567249980948097"/>
          <c:h val="0.77174613408710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1-45A7-8344-8F2589EC6E1A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1-45A7-8344-8F2589EC6E1A}"/>
              </c:ext>
            </c:extLst>
          </c:dPt>
          <c:dPt>
            <c:idx val="2"/>
            <c:invertIfNegative val="0"/>
            <c:bubble3D val="0"/>
            <c:spPr>
              <a:solidFill>
                <a:srgbClr val="E4E2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1-45A7-8344-8F2589EC6E1A}"/>
              </c:ext>
            </c:extLst>
          </c:dPt>
          <c:dPt>
            <c:idx val="3"/>
            <c:invertIfNegative val="0"/>
            <c:bubble3D val="0"/>
            <c:spPr>
              <a:solidFill>
                <a:srgbClr val="AABA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1-45A7-8344-8F2589EC6E1A}"/>
              </c:ext>
            </c:extLst>
          </c:dPt>
          <c:dPt>
            <c:idx val="4"/>
            <c:invertIfNegative val="0"/>
            <c:bubble3D val="0"/>
            <c:spPr>
              <a:solidFill>
                <a:srgbClr val="6F79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1-45A7-8344-8F2589EC6E1A}"/>
              </c:ext>
            </c:extLst>
          </c:dPt>
          <c:cat>
            <c:strRef>
              <c:f>Sheet1!$A$2:$A$6</c:f>
              <c:strCache>
                <c:ptCount val="5"/>
                <c:pt idx="0">
                  <c:v>기저귀</c:v>
                </c:pt>
                <c:pt idx="1">
                  <c:v>수유용품</c:v>
                </c:pt>
                <c:pt idx="2">
                  <c:v>티슈</c:v>
                </c:pt>
                <c:pt idx="3">
                  <c:v>이벤트</c:v>
                </c:pt>
                <c:pt idx="4">
                  <c:v>주방용품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2381610820</c:v>
                </c:pt>
                <c:pt idx="1">
                  <c:v>1171806777</c:v>
                </c:pt>
                <c:pt idx="2">
                  <c:v>229451564</c:v>
                </c:pt>
                <c:pt idx="3">
                  <c:v>215713709</c:v>
                </c:pt>
                <c:pt idx="4">
                  <c:v>78888975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DC1-45A7-8344-8F2589EC6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127142363777887E-2"/>
          <c:y val="0.17428398968842748"/>
          <c:w val="0.49742959301316647"/>
          <c:h val="0.570146658290319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87-420E-81A7-6D218900DAC6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87-420E-81A7-6D218900DA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87-420E-81A7-6D218900DA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87-420E-81A7-6D218900DA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87-420E-81A7-6D218900DAC6}"/>
              </c:ext>
            </c:extLst>
          </c:dPt>
          <c:dLbls>
            <c:dLbl>
              <c:idx val="4"/>
              <c:layout>
                <c:manualLayout>
                  <c:x val="8.7283873617074653E-2"/>
                  <c:y val="0.23026651358169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4778929535454"/>
                      <c:h val="0.204776585876926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687-420E-81A7-6D218900DA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  <c:pt idx="4">
                  <c:v>Diamond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0.11700000000000001</c:v>
                </c:pt>
                <c:pt idx="3">
                  <c:v>0.3</c:v>
                </c:pt>
                <c:pt idx="4">
                  <c:v>0.373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87-420E-81A7-6D218900DAC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11424565599504"/>
          <c:y val="0.11133189832584646"/>
          <c:w val="0.38788575434400496"/>
          <c:h val="0.64101459493204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03332909961931E-2"/>
          <c:y val="0.13593895041617704"/>
          <c:w val="0.94045707427597192"/>
          <c:h val="0.8011513029103406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Sheet1!$A$17:$A$27</c:f>
              <c:strCache>
                <c:ptCount val="11"/>
                <c:pt idx="0">
                  <c:v>1단계</c:v>
                </c:pt>
                <c:pt idx="1">
                  <c:v>2단계</c:v>
                </c:pt>
                <c:pt idx="2">
                  <c:v>3단계</c:v>
                </c:pt>
                <c:pt idx="3">
                  <c:v>4단계</c:v>
                </c:pt>
                <c:pt idx="4">
                  <c:v>5단계</c:v>
                </c:pt>
                <c:pt idx="5">
                  <c:v>6단계</c:v>
                </c:pt>
                <c:pt idx="6">
                  <c:v>7단계</c:v>
                </c:pt>
                <c:pt idx="7">
                  <c:v>맘큐</c:v>
                </c:pt>
                <c:pt idx="8">
                  <c:v>음식</c:v>
                </c:pt>
                <c:pt idx="9">
                  <c:v>티슈</c:v>
                </c:pt>
                <c:pt idx="10">
                  <c:v>마스크</c:v>
                </c:pt>
              </c:strCache>
            </c:strRef>
          </c:cat>
          <c:val>
            <c:numRef>
              <c:f>Sheet1!$B$17:$B$27</c:f>
              <c:numCache>
                <c:formatCode>General</c:formatCode>
                <c:ptCount val="11"/>
                <c:pt idx="0">
                  <c:v>0.42085099999999998</c:v>
                </c:pt>
                <c:pt idx="1">
                  <c:v>0.45380999999999999</c:v>
                </c:pt>
                <c:pt idx="2">
                  <c:v>0.42626199999999997</c:v>
                </c:pt>
                <c:pt idx="3">
                  <c:v>0.35045100000000001</c:v>
                </c:pt>
                <c:pt idx="4">
                  <c:v>0.32818900000000001</c:v>
                </c:pt>
                <c:pt idx="5">
                  <c:v>0.31389400000000001</c:v>
                </c:pt>
                <c:pt idx="6">
                  <c:v>0.36363600000000001</c:v>
                </c:pt>
                <c:pt idx="7">
                  <c:v>0.11951199999999999</c:v>
                </c:pt>
                <c:pt idx="8">
                  <c:v>0.18442600000000001</c:v>
                </c:pt>
                <c:pt idx="9">
                  <c:v>0.28021499999999999</c:v>
                </c:pt>
                <c:pt idx="10">
                  <c:v>0.30005199999999999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3-49AA-9236-926EB59DB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633999"/>
        <c:axId val="940621103"/>
      </c:barChart>
      <c:catAx>
        <c:axId val="93063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621103"/>
        <c:crosses val="autoZero"/>
        <c:auto val="1"/>
        <c:lblAlgn val="ctr"/>
        <c:lblOffset val="100"/>
        <c:noMultiLvlLbl val="0"/>
      </c:catAx>
      <c:valAx>
        <c:axId val="94062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0633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Sheet1!$H$88:$H$99</c:f>
              <c:numCache>
                <c:formatCode>General</c:formatCode>
                <c:ptCount val="12"/>
                <c:pt idx="0">
                  <c:v>2245</c:v>
                </c:pt>
                <c:pt idx="1">
                  <c:v>2183</c:v>
                </c:pt>
                <c:pt idx="2">
                  <c:v>1887</c:v>
                </c:pt>
                <c:pt idx="3">
                  <c:v>1563.5</c:v>
                </c:pt>
                <c:pt idx="4">
                  <c:v>1243</c:v>
                </c:pt>
                <c:pt idx="5">
                  <c:v>959.1</c:v>
                </c:pt>
                <c:pt idx="6">
                  <c:v>1235</c:v>
                </c:pt>
                <c:pt idx="7">
                  <c:v>818.4</c:v>
                </c:pt>
                <c:pt idx="8">
                  <c:v>823.6</c:v>
                </c:pt>
                <c:pt idx="9">
                  <c:v>1276.5999999999999</c:v>
                </c:pt>
                <c:pt idx="10">
                  <c:v>676.3</c:v>
                </c:pt>
                <c:pt idx="11">
                  <c:v>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4-4D4C-8E39-01B944BFF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8984"/>
        <c:axId val="103430584"/>
      </c:barChart>
      <c:catAx>
        <c:axId val="103428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30584"/>
        <c:crosses val="autoZero"/>
        <c:auto val="1"/>
        <c:lblAlgn val="ctr"/>
        <c:lblOffset val="100"/>
        <c:noMultiLvlLbl val="0"/>
      </c:catAx>
      <c:valAx>
        <c:axId val="103430584"/>
        <c:scaling>
          <c:orientation val="minMax"/>
          <c:max val="2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28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3648293963255"/>
          <c:y val="0.20004629629629631"/>
          <c:w val="0.86486351706036746"/>
          <c:h val="0.6667443132108485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Sheet1!$G$112:$G$123</c:f>
              <c:numCache>
                <c:formatCode>General</c:formatCode>
                <c:ptCount val="12"/>
                <c:pt idx="0">
                  <c:v>10809</c:v>
                </c:pt>
                <c:pt idx="1">
                  <c:v>9463</c:v>
                </c:pt>
                <c:pt idx="2">
                  <c:v>9719</c:v>
                </c:pt>
                <c:pt idx="3">
                  <c:v>8643</c:v>
                </c:pt>
                <c:pt idx="4">
                  <c:v>7668</c:v>
                </c:pt>
                <c:pt idx="5">
                  <c:v>6271</c:v>
                </c:pt>
                <c:pt idx="6">
                  <c:v>9847</c:v>
                </c:pt>
                <c:pt idx="7">
                  <c:v>7786</c:v>
                </c:pt>
                <c:pt idx="8">
                  <c:v>9898</c:v>
                </c:pt>
                <c:pt idx="9">
                  <c:v>7705</c:v>
                </c:pt>
                <c:pt idx="10">
                  <c:v>9556</c:v>
                </c:pt>
                <c:pt idx="11">
                  <c:v>6630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89-47D3-A0A6-6C4CF921D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109808"/>
        <c:axId val="569383824"/>
      </c:lineChart>
      <c:catAx>
        <c:axId val="3271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9383824"/>
        <c:crosses val="autoZero"/>
        <c:auto val="1"/>
        <c:lblAlgn val="ctr"/>
        <c:lblOffset val="100"/>
        <c:noMultiLvlLbl val="0"/>
      </c:catAx>
      <c:valAx>
        <c:axId val="5693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1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90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90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90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900"/>
        </a:p>
      </dgm:t>
    </dgm:pt>
    <dgm:pt modelId="{1BC48A90-7EF9-4B71-8D67-66B3A7E1C734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90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90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 custLinFactNeighborY="2176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05197" custLinFactNeighborY="-11871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97309" custLinFactNeighborY="-11871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621626" y="36463"/>
          <a:ext cx="856091" cy="856091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735771" y="186279"/>
        <a:ext cx="627800" cy="385241"/>
      </dsp:txXfrm>
    </dsp:sp>
    <dsp:sp modelId="{B7727F9C-FEB0-43F3-A01E-21567B78DDC0}">
      <dsp:nvSpPr>
        <dsp:cNvPr id="0" name=""/>
        <dsp:cNvSpPr/>
      </dsp:nvSpPr>
      <dsp:spPr>
        <a:xfrm>
          <a:off x="908286" y="451265"/>
          <a:ext cx="900582" cy="856091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83715" y="672422"/>
        <a:ext cx="540349" cy="470850"/>
      </dsp:txXfrm>
    </dsp:sp>
    <dsp:sp modelId="{B09675BE-81F2-4276-9D15-5AF6B32F2B61}">
      <dsp:nvSpPr>
        <dsp:cNvPr id="0" name=""/>
        <dsp:cNvSpPr/>
      </dsp:nvSpPr>
      <dsp:spPr>
        <a:xfrm>
          <a:off x="324238" y="451265"/>
          <a:ext cx="833053" cy="8560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402684" y="672422"/>
        <a:ext cx="499832" cy="470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0.35035</cdr:x>
      <cdr:y>0.28518</cdr:y>
    </cdr:from>
    <cdr:to>
      <cdr:x>0.64965</cdr:x>
      <cdr:y>0.71482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C6C320-626C-5C50-C5A9-6AC042B420E9}"/>
            </a:ext>
          </a:extLst>
        </cdr:cNvPr>
        <cdr:cNvSpPr txBox="1"/>
      </cdr:nvSpPr>
      <cdr:spPr>
        <a:xfrm xmlns:a="http://schemas.openxmlformats.org/drawingml/2006/main">
          <a:off x="1070367" y="60695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0.24445</cdr:x>
      <cdr:y>0.4109</cdr:y>
    </cdr:from>
    <cdr:to>
      <cdr:x>0.63138</cdr:x>
      <cdr:y>0.68129</cdr:y>
    </cdr:to>
    <cdr:sp macro="" textlink="">
      <cdr:nvSpPr>
        <cdr:cNvPr id="3" name="TextBox 14">
          <a:extLst xmlns:a="http://schemas.openxmlformats.org/drawingml/2006/main">
            <a:ext uri="{FF2B5EF4-FFF2-40B4-BE49-F238E27FC236}">
              <a16:creationId xmlns:a16="http://schemas.microsoft.com/office/drawing/2014/main" id="{AA45DA64-96B6-F021-3CB1-EA19423EA1A9}"/>
            </a:ext>
          </a:extLst>
        </cdr:cNvPr>
        <cdr:cNvSpPr txBox="1"/>
      </cdr:nvSpPr>
      <cdr:spPr>
        <a:xfrm xmlns:a="http://schemas.openxmlformats.org/drawingml/2006/main">
          <a:off x="631778" y="795122"/>
          <a:ext cx="99999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여</a:t>
          </a:r>
          <a:endParaRPr lang="en-US" altLang="ko-KR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  <a:p xmlns:a="http://schemas.openxmlformats.org/drawingml/2006/main">
          <a:r>
            <a: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96.9%</a:t>
          </a:r>
          <a:endParaRPr lang="ko-KR" altLang="en-US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0.0535</cdr:x>
      <cdr:y>0.67839</cdr:y>
    </cdr:from>
    <cdr:to>
      <cdr:x>0.58116</cdr:x>
      <cdr:y>0.83595</cdr:y>
    </cdr:to>
    <cdr:sp macro="" textlink="">
      <cdr:nvSpPr>
        <cdr:cNvPr id="2" name="TextBox 52">
          <a:extLst xmlns:a="http://schemas.openxmlformats.org/drawingml/2006/main">
            <a:ext uri="{FF2B5EF4-FFF2-40B4-BE49-F238E27FC236}">
              <a16:creationId xmlns:a16="http://schemas.microsoft.com/office/drawing/2014/main" id="{0A31CE98-C161-F866-73EE-B51C1F9BA2D0}"/>
            </a:ext>
          </a:extLst>
        </cdr:cNvPr>
        <cdr:cNvSpPr txBox="1"/>
      </cdr:nvSpPr>
      <cdr:spPr>
        <a:xfrm xmlns:a="http://schemas.openxmlformats.org/drawingml/2006/main">
          <a:off x="68514" y="1192618"/>
          <a:ext cx="675686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1.2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0.03636</cdr:x>
      <cdr:y>0.0945</cdr:y>
    </cdr:from>
    <cdr:to>
      <cdr:x>0.29118</cdr:x>
      <cdr:y>0.24358</cdr:y>
    </cdr:to>
    <cdr:sp macro="" textlink="">
      <cdr:nvSpPr>
        <cdr:cNvPr id="3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24327" y="175598"/>
          <a:ext cx="87127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24.0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0.79346</cdr:x>
      <cdr:y>0.67748</cdr:y>
    </cdr:from>
    <cdr:to>
      <cdr:x>0.98327</cdr:x>
      <cdr:y>0.82655</cdr:y>
    </cdr:to>
    <cdr:sp macro="" textlink="">
      <cdr:nvSpPr>
        <cdr:cNvPr id="4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712978" y="1258805"/>
          <a:ext cx="64899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0.8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0.60363</cdr:x>
      <cdr:y>0.64677</cdr:y>
    </cdr:from>
    <cdr:to>
      <cdr:x>0.79346</cdr:x>
      <cdr:y>0.79585</cdr:y>
    </cdr:to>
    <cdr:sp macro="" textlink="">
      <cdr:nvSpPr>
        <cdr:cNvPr id="5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063939" y="1201752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2.2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0.416</cdr:x>
      <cdr:y>0.64677</cdr:y>
    </cdr:from>
    <cdr:to>
      <cdr:x>0.60582</cdr:x>
      <cdr:y>0.79585</cdr:y>
    </cdr:to>
    <cdr:sp macro="" textlink="">
      <cdr:nvSpPr>
        <cdr:cNvPr id="6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422380" y="1201752"/>
          <a:ext cx="64903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2.3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0.22913</cdr:x>
      <cdr:y>0.39754</cdr:y>
    </cdr:from>
    <cdr:to>
      <cdr:x>0.41896</cdr:x>
      <cdr:y>0.54662</cdr:y>
    </cdr:to>
    <cdr:sp macro="" textlink="">
      <cdr:nvSpPr>
        <cdr:cNvPr id="7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783448" y="738671"/>
          <a:ext cx="649066" cy="2770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11</a:t>
          </a:r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.7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11/18/2022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프로모션 전략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701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구매일</a:t>
            </a:r>
            <a:r>
              <a:rPr lang="en-US" altLang="ko-KR" dirty="0"/>
              <a:t> </a:t>
            </a:r>
            <a:r>
              <a:rPr lang="ko-KR" altLang="en-US" dirty="0"/>
              <a:t>별 배송기간 그래프 이해 불가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변경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다른 지역과 구분했을 때 </a:t>
            </a:r>
            <a:r>
              <a:rPr lang="ko-KR" altLang="en-US" dirty="0" err="1">
                <a:sym typeface="Wingdings" panose="05000000000000000000" pitchFamily="2" charset="2"/>
              </a:rPr>
              <a:t>비슷</a:t>
            </a:r>
            <a:r>
              <a:rPr lang="en-US" altLang="ko-KR" dirty="0">
                <a:sym typeface="Wingdings" panose="05000000000000000000" pitchFamily="2" charset="2"/>
              </a:rPr>
              <a:t>  </a:t>
            </a:r>
            <a:r>
              <a:rPr lang="ko-KR" altLang="en-US" dirty="0">
                <a:sym typeface="Wingdings" panose="05000000000000000000" pitchFamily="2" charset="2"/>
              </a:rPr>
              <a:t>이 지역은 빠르고 다른 곳은 느리다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답변 가능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메시지를 전달할 수 있으면 가산점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목적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메시지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무엇인지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상단에 써주기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7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15%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전체 지역 중 </a:t>
            </a:r>
            <a:r>
              <a:rPr lang="en-US" altLang="ko-KR" dirty="0">
                <a:sym typeface="Wingdings" panose="05000000000000000000" pitchFamily="2" charset="2"/>
              </a:rPr>
              <a:t>Top3 </a:t>
            </a:r>
            <a:r>
              <a:rPr lang="ko-KR" altLang="en-US" dirty="0">
                <a:sym typeface="Wingdings" panose="05000000000000000000" pitchFamily="2" charset="2"/>
              </a:rPr>
              <a:t>중 </a:t>
            </a:r>
            <a:r>
              <a:rPr lang="en-US" altLang="ko-KR" dirty="0">
                <a:sym typeface="Wingdings" panose="05000000000000000000" pitchFamily="2" charset="2"/>
              </a:rPr>
              <a:t>top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억이 </a:t>
            </a:r>
            <a:r>
              <a:rPr lang="ko-KR" altLang="en-US" dirty="0" err="1">
                <a:sym typeface="Wingdings" panose="05000000000000000000" pitchFamily="2" charset="2"/>
              </a:rPr>
              <a:t>나와야해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2487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</a:t>
            </a:r>
            <a:r>
              <a:rPr lang="en-US" altLang="ko-KR" dirty="0"/>
              <a:t>,</a:t>
            </a:r>
            <a:r>
              <a:rPr lang="ko-KR" altLang="en-US" dirty="0"/>
              <a:t>경</a:t>
            </a:r>
            <a:r>
              <a:rPr lang="en-US" altLang="ko-KR" dirty="0"/>
              <a:t>,</a:t>
            </a:r>
            <a:r>
              <a:rPr lang="ko-KR" altLang="en-US" dirty="0"/>
              <a:t>충의 </a:t>
            </a:r>
            <a:r>
              <a:rPr lang="en-US" altLang="ko-KR" dirty="0"/>
              <a:t>15% </a:t>
            </a:r>
            <a:r>
              <a:rPr lang="ko-KR" altLang="en-US" dirty="0"/>
              <a:t>몇 명인지 </a:t>
            </a:r>
            <a:r>
              <a:rPr lang="en-US" altLang="ko-KR" dirty="0"/>
              <a:t>(</a:t>
            </a:r>
            <a:r>
              <a:rPr lang="ko-KR" altLang="en-US" dirty="0"/>
              <a:t>충성고객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억원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81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현황 빼고 분석만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개선안 및 실행방안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581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글씨가 너무 많아서 </a:t>
            </a:r>
            <a:r>
              <a:rPr lang="ko-KR" altLang="en-US" dirty="0" err="1"/>
              <a:t>와닿지</a:t>
            </a:r>
            <a:r>
              <a:rPr lang="ko-KR" altLang="en-US" dirty="0"/>
              <a:t> 않는다</a:t>
            </a:r>
            <a:r>
              <a:rPr lang="en-US" altLang="ko-KR" dirty="0"/>
              <a:t>.</a:t>
            </a:r>
            <a:r>
              <a:rPr lang="ko-KR" altLang="en-US" dirty="0"/>
              <a:t> 간단하게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기대효과 정리는 했으나</a:t>
            </a:r>
            <a:r>
              <a:rPr lang="en-US" altLang="ko-KR" dirty="0"/>
              <a:t> </a:t>
            </a:r>
            <a:r>
              <a:rPr lang="ko-KR" altLang="en-US" dirty="0"/>
              <a:t>부족</a:t>
            </a:r>
            <a:r>
              <a:rPr lang="en-US" altLang="ko-KR" dirty="0"/>
              <a:t>. </a:t>
            </a:r>
            <a:r>
              <a:rPr lang="ko-KR" altLang="en-US" dirty="0"/>
              <a:t>끝 부분에서 </a:t>
            </a:r>
            <a:r>
              <a:rPr lang="ko-KR" altLang="en-US" dirty="0" err="1"/>
              <a:t>자신있게</a:t>
            </a:r>
            <a:r>
              <a:rPr lang="ko-KR" altLang="en-US" dirty="0"/>
              <a:t> 언급</a:t>
            </a:r>
            <a:r>
              <a:rPr lang="en-US" altLang="ko-KR" dirty="0"/>
              <a:t>!!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글씨가 잘 안보인다</a:t>
            </a:r>
            <a:r>
              <a:rPr lang="en-US" altLang="ko-KR" dirty="0"/>
              <a:t>. -&gt; </a:t>
            </a:r>
            <a:r>
              <a:rPr lang="ko-KR" altLang="en-US" dirty="0"/>
              <a:t>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24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5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20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우측 하단에 범주인데</a:t>
            </a:r>
            <a:r>
              <a:rPr lang="en-US" altLang="ko-KR" dirty="0"/>
              <a:t>, </a:t>
            </a:r>
            <a:r>
              <a:rPr lang="ko-KR" altLang="en-US" dirty="0"/>
              <a:t>재 구매율이라는 단어가 쓰일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모델 설명에 집중하면 될 듯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정규성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가설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차이가 없다 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283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우측아래에 존재하는 메시지를 눈에 띄도록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RFM… </a:t>
            </a:r>
            <a:r>
              <a:rPr lang="ko-KR" altLang="en-US" dirty="0"/>
              <a:t>표현 변경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구매력 군집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(RFM)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비구매력 군집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(K - means)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이용한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 진행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구매력을 기반으로 등급을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개인정보와 첫 결제정보를 기반으로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군집화 하여 총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분류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703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GOOD~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47A2E-5B11-F4C7-5EAA-80F444FC7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36B99C-81DA-CE56-5B85-64626640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99EF4-92F9-0DAD-6C02-CD7331FB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989A-4848-4EC9-9AF7-5FA8BD9F59F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28A2B-E69F-BF13-660D-5C1701BC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E2EB9-F69C-8F07-47A9-FEB1247B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69BEA-F916-4C7A-AC95-4CD70507C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image" Target="../media/image20.em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41.223.140.25:800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0.emf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7F4A60-F8A6-77E2-958E-8B18607A2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3"/>
          <a:stretch/>
        </p:blipFill>
        <p:spPr>
          <a:xfrm>
            <a:off x="942975" y="1216104"/>
            <a:ext cx="9515475" cy="3457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953FF-1F75-90B8-3404-BB4C429CAB30}"/>
              </a:ext>
            </a:extLst>
          </p:cNvPr>
          <p:cNvSpPr txBox="1"/>
          <p:nvPr/>
        </p:nvSpPr>
        <p:spPr>
          <a:xfrm>
            <a:off x="3756422" y="2803223"/>
            <a:ext cx="6303169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유아용품 쇼핑몰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맞춤형 추천 및 프로모션을 통한 매출 향상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416E-D5FE-1B7C-3FF3-1A9EC53360A8}"/>
              </a:ext>
            </a:extLst>
          </p:cNvPr>
          <p:cNvSpPr txBox="1"/>
          <p:nvPr/>
        </p:nvSpPr>
        <p:spPr>
          <a:xfrm>
            <a:off x="3538535" y="3895790"/>
            <a:ext cx="43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장동언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박성군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전하영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전예찬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김민지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413D7E75-4191-2C22-32D2-F66D3FD0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349" y="1481126"/>
            <a:ext cx="4615860" cy="1790125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73D253DC-E711-7632-973D-697C586736F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C73CA989-CF21-5903-04F6-2C00B9A24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7586"/>
              </p:ext>
            </p:extLst>
          </p:nvPr>
        </p:nvGraphicFramePr>
        <p:xfrm>
          <a:off x="7606482" y="1711199"/>
          <a:ext cx="3850882" cy="1090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729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4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4.4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13,241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3,818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9,657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6BE190E-9D4C-3C90-777B-1F35633C998F}"/>
              </a:ext>
            </a:extLst>
          </p:cNvPr>
          <p:cNvSpPr txBox="1"/>
          <p:nvPr/>
        </p:nvSpPr>
        <p:spPr>
          <a:xfrm>
            <a:off x="10325756" y="1451961"/>
            <a:ext cx="1224449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8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E0F419-8594-5CD9-D6AB-B404B575E2B1}"/>
              </a:ext>
            </a:extLst>
          </p:cNvPr>
          <p:cNvGrpSpPr/>
          <p:nvPr/>
        </p:nvGrpSpPr>
        <p:grpSpPr>
          <a:xfrm>
            <a:off x="7971366" y="3226793"/>
            <a:ext cx="2846520" cy="3026545"/>
            <a:chOff x="2374390" y="2548377"/>
            <a:chExt cx="3442982" cy="348607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379CA0-7764-5BC7-A251-6B936A45A223}"/>
                </a:ext>
              </a:extLst>
            </p:cNvPr>
            <p:cNvSpPr/>
            <p:nvPr/>
          </p:nvSpPr>
          <p:spPr>
            <a:xfrm>
              <a:off x="2374390" y="3828058"/>
              <a:ext cx="1470350" cy="3102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6D406E1-6D1A-FABA-DBD6-89033FFD4E1B}"/>
                </a:ext>
              </a:extLst>
            </p:cNvPr>
            <p:cNvSpPr/>
            <p:nvPr/>
          </p:nvSpPr>
          <p:spPr>
            <a:xfrm>
              <a:off x="2566243" y="3300536"/>
              <a:ext cx="1470352" cy="3102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F3520F-184E-4B69-2EE4-F2866D54A944}"/>
                </a:ext>
              </a:extLst>
            </p:cNvPr>
            <p:cNvSpPr/>
            <p:nvPr/>
          </p:nvSpPr>
          <p:spPr>
            <a:xfrm>
              <a:off x="2451894" y="2661990"/>
              <a:ext cx="1791651" cy="3149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 </a:t>
              </a:r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" name="제주도">
              <a:extLst>
                <a:ext uri="{FF2B5EF4-FFF2-40B4-BE49-F238E27FC236}">
                  <a16:creationId xmlns:a16="http://schemas.microsoft.com/office/drawing/2014/main" id="{24B38158-BF08-AA32-88BC-D0B58DDF9777}"/>
                </a:ext>
              </a:extLst>
            </p:cNvPr>
            <p:cNvSpPr/>
            <p:nvPr/>
          </p:nvSpPr>
          <p:spPr>
            <a:xfrm>
              <a:off x="3953789" y="5792174"/>
              <a:ext cx="431131" cy="242280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광주광역시">
              <a:extLst>
                <a:ext uri="{FF2B5EF4-FFF2-40B4-BE49-F238E27FC236}">
                  <a16:creationId xmlns:a16="http://schemas.microsoft.com/office/drawing/2014/main" id="{E70EC499-6401-23E9-3ADE-02AD24995066}"/>
                </a:ext>
              </a:extLst>
            </p:cNvPr>
            <p:cNvSpPr/>
            <p:nvPr/>
          </p:nvSpPr>
          <p:spPr>
            <a:xfrm>
              <a:off x="4246537" y="4852089"/>
              <a:ext cx="172868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전라북도">
              <a:extLst>
                <a:ext uri="{FF2B5EF4-FFF2-40B4-BE49-F238E27FC236}">
                  <a16:creationId xmlns:a16="http://schemas.microsoft.com/office/drawing/2014/main" id="{42956E15-4237-06EB-0DA5-C55F03193FEA}"/>
                </a:ext>
              </a:extLst>
            </p:cNvPr>
            <p:cNvSpPr/>
            <p:nvPr/>
          </p:nvSpPr>
          <p:spPr>
            <a:xfrm>
              <a:off x="3995526" y="4250519"/>
              <a:ext cx="917318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전라남도">
              <a:extLst>
                <a:ext uri="{FF2B5EF4-FFF2-40B4-BE49-F238E27FC236}">
                  <a16:creationId xmlns:a16="http://schemas.microsoft.com/office/drawing/2014/main" id="{4FC4AB17-A65A-A0B1-A3CB-A69D44DC802D}"/>
                </a:ext>
              </a:extLst>
            </p:cNvPr>
            <p:cNvSpPr/>
            <p:nvPr/>
          </p:nvSpPr>
          <p:spPr>
            <a:xfrm>
              <a:off x="3753855" y="4700004"/>
              <a:ext cx="1090019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부산광역시">
              <a:extLst>
                <a:ext uri="{FF2B5EF4-FFF2-40B4-BE49-F238E27FC236}">
                  <a16:creationId xmlns:a16="http://schemas.microsoft.com/office/drawing/2014/main" id="{4C3B9168-445E-7626-F1E9-1AB581DBEBC3}"/>
                </a:ext>
              </a:extLst>
            </p:cNvPr>
            <p:cNvSpPr/>
            <p:nvPr/>
          </p:nvSpPr>
          <p:spPr>
            <a:xfrm>
              <a:off x="5423008" y="4774426"/>
              <a:ext cx="228663" cy="201161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울산광역시">
              <a:extLst>
                <a:ext uri="{FF2B5EF4-FFF2-40B4-BE49-F238E27FC236}">
                  <a16:creationId xmlns:a16="http://schemas.microsoft.com/office/drawing/2014/main" id="{4432C310-5740-6004-3C98-3CA2ACD2B17E}"/>
                </a:ext>
              </a:extLst>
            </p:cNvPr>
            <p:cNvSpPr/>
            <p:nvPr/>
          </p:nvSpPr>
          <p:spPr>
            <a:xfrm>
              <a:off x="5498490" y="4552043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대구광역시">
              <a:extLst>
                <a:ext uri="{FF2B5EF4-FFF2-40B4-BE49-F238E27FC236}">
                  <a16:creationId xmlns:a16="http://schemas.microsoft.com/office/drawing/2014/main" id="{4AA9EAE2-5F79-23C9-0264-DDB82B18C87C}"/>
                </a:ext>
              </a:extLst>
            </p:cNvPr>
            <p:cNvSpPr/>
            <p:nvPr/>
          </p:nvSpPr>
          <p:spPr>
            <a:xfrm>
              <a:off x="5159712" y="4328774"/>
              <a:ext cx="210903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경상북도">
              <a:extLst>
                <a:ext uri="{FF2B5EF4-FFF2-40B4-BE49-F238E27FC236}">
                  <a16:creationId xmlns:a16="http://schemas.microsoft.com/office/drawing/2014/main" id="{EA94AE03-44A6-7C85-C8CA-2870B179598A}"/>
                </a:ext>
              </a:extLst>
            </p:cNvPr>
            <p:cNvSpPr/>
            <p:nvPr/>
          </p:nvSpPr>
          <p:spPr>
            <a:xfrm>
              <a:off x="4839847" y="3596012"/>
              <a:ext cx="977525" cy="1048344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경상남도">
              <a:extLst>
                <a:ext uri="{FF2B5EF4-FFF2-40B4-BE49-F238E27FC236}">
                  <a16:creationId xmlns:a16="http://schemas.microsoft.com/office/drawing/2014/main" id="{C7D2F7F5-5DA4-3927-5843-4D7029F63630}"/>
                </a:ext>
              </a:extLst>
            </p:cNvPr>
            <p:cNvSpPr/>
            <p:nvPr/>
          </p:nvSpPr>
          <p:spPr>
            <a:xfrm>
              <a:off x="4751718" y="4420390"/>
              <a:ext cx="854465" cy="802489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" name="세종특별자치시">
              <a:extLst>
                <a:ext uri="{FF2B5EF4-FFF2-40B4-BE49-F238E27FC236}">
                  <a16:creationId xmlns:a16="http://schemas.microsoft.com/office/drawing/2014/main" id="{B71A4809-26C6-FCDB-4C4D-CE1CF73DB2A8}"/>
                </a:ext>
              </a:extLst>
            </p:cNvPr>
            <p:cNvSpPr/>
            <p:nvPr/>
          </p:nvSpPr>
          <p:spPr>
            <a:xfrm>
              <a:off x="4471500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대전광역시">
              <a:extLst>
                <a:ext uri="{FF2B5EF4-FFF2-40B4-BE49-F238E27FC236}">
                  <a16:creationId xmlns:a16="http://schemas.microsoft.com/office/drawing/2014/main" id="{3D51978E-62E1-6445-C220-E9EAA0640C54}"/>
                </a:ext>
              </a:extLst>
            </p:cNvPr>
            <p:cNvSpPr/>
            <p:nvPr/>
          </p:nvSpPr>
          <p:spPr>
            <a:xfrm>
              <a:off x="4575840" y="4024156"/>
              <a:ext cx="108782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충청북도">
              <a:extLst>
                <a:ext uri="{FF2B5EF4-FFF2-40B4-BE49-F238E27FC236}">
                  <a16:creationId xmlns:a16="http://schemas.microsoft.com/office/drawing/2014/main" id="{6871B754-0746-15B7-4E98-AF885E617CA5}"/>
                </a:ext>
              </a:extLst>
            </p:cNvPr>
            <p:cNvSpPr/>
            <p:nvPr/>
          </p:nvSpPr>
          <p:spPr>
            <a:xfrm>
              <a:off x="4547870" y="3513957"/>
              <a:ext cx="758955" cy="821746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충청남도">
              <a:extLst>
                <a:ext uri="{FF2B5EF4-FFF2-40B4-BE49-F238E27FC236}">
                  <a16:creationId xmlns:a16="http://schemas.microsoft.com/office/drawing/2014/main" id="{B2495444-D67E-E765-AF90-E9DDC1DBF54C}"/>
                </a:ext>
              </a:extLst>
            </p:cNvPr>
            <p:cNvSpPr/>
            <p:nvPr/>
          </p:nvSpPr>
          <p:spPr>
            <a:xfrm>
              <a:off x="3928034" y="3616528"/>
              <a:ext cx="809868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강원도">
              <a:extLst>
                <a:ext uri="{FF2B5EF4-FFF2-40B4-BE49-F238E27FC236}">
                  <a16:creationId xmlns:a16="http://schemas.microsoft.com/office/drawing/2014/main" id="{5CD1581F-4C31-03BC-47F5-E45292F3E442}"/>
                </a:ext>
              </a:extLst>
            </p:cNvPr>
            <p:cNvSpPr/>
            <p:nvPr/>
          </p:nvSpPr>
          <p:spPr>
            <a:xfrm>
              <a:off x="4407562" y="2548377"/>
              <a:ext cx="1358661" cy="1363483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경기도">
              <a:extLst>
                <a:ext uri="{FF2B5EF4-FFF2-40B4-BE49-F238E27FC236}">
                  <a16:creationId xmlns:a16="http://schemas.microsoft.com/office/drawing/2014/main" id="{B61C9D3D-5F37-EA7B-F1F3-84118F1F1CB5}"/>
                </a:ext>
              </a:extLst>
            </p:cNvPr>
            <p:cNvSpPr/>
            <p:nvPr/>
          </p:nvSpPr>
          <p:spPr>
            <a:xfrm>
              <a:off x="4155957" y="2834870"/>
              <a:ext cx="705970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인천광역시">
              <a:extLst>
                <a:ext uri="{FF2B5EF4-FFF2-40B4-BE49-F238E27FC236}">
                  <a16:creationId xmlns:a16="http://schemas.microsoft.com/office/drawing/2014/main" id="{CAE5C32A-B37C-AC38-FEAD-ACAA8ADA3800}"/>
                </a:ext>
              </a:extLst>
            </p:cNvPr>
            <p:cNvSpPr/>
            <p:nvPr/>
          </p:nvSpPr>
          <p:spPr>
            <a:xfrm>
              <a:off x="3990855" y="3097781"/>
              <a:ext cx="301857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서울특별시">
              <a:extLst>
                <a:ext uri="{FF2B5EF4-FFF2-40B4-BE49-F238E27FC236}">
                  <a16:creationId xmlns:a16="http://schemas.microsoft.com/office/drawing/2014/main" id="{660A6653-5274-C896-DB04-906CBB0F1F6B}"/>
                </a:ext>
              </a:extLst>
            </p:cNvPr>
            <p:cNvSpPr/>
            <p:nvPr/>
          </p:nvSpPr>
          <p:spPr>
            <a:xfrm>
              <a:off x="4308992" y="3197845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DF79DC-E228-BEE9-CA60-A38121AE841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844740" y="3983189"/>
              <a:ext cx="688030" cy="173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F050AE-4267-6328-A684-6B4336C6A06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036594" y="3455667"/>
              <a:ext cx="490850" cy="5373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4A00F68-5251-5B39-AE29-58DA7C73F53E}"/>
                </a:ext>
              </a:extLst>
            </p:cNvPr>
            <p:cNvCxnSpPr>
              <a:cxnSpLocks/>
            </p:cNvCxnSpPr>
            <p:nvPr/>
          </p:nvCxnSpPr>
          <p:spPr>
            <a:xfrm>
              <a:off x="3967369" y="2972089"/>
              <a:ext cx="447372" cy="31973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Line 5">
            <a:extLst>
              <a:ext uri="{FF2B5EF4-FFF2-40B4-BE49-F238E27FC236}">
                <a16:creationId xmlns:a16="http://schemas.microsoft.com/office/drawing/2014/main" id="{942799F2-56A0-3EF1-FEAE-418B7F4D4145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FD6FCB-56AC-1D83-06AD-6074AEBB0590}"/>
              </a:ext>
            </a:extLst>
          </p:cNvPr>
          <p:cNvSpPr/>
          <p:nvPr/>
        </p:nvSpPr>
        <p:spPr>
          <a:xfrm>
            <a:off x="363430" y="1245166"/>
            <a:ext cx="11356048" cy="5201914"/>
          </a:xfrm>
          <a:prstGeom prst="roundRect">
            <a:avLst>
              <a:gd name="adj" fmla="val 7288"/>
            </a:avLst>
          </a:prstGeom>
          <a:noFill/>
          <a:ln w="3810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B46C22-0D85-860E-78BA-DB9240300088}"/>
              </a:ext>
            </a:extLst>
          </p:cNvPr>
          <p:cNvSpPr txBox="1"/>
          <p:nvPr/>
        </p:nvSpPr>
        <p:spPr>
          <a:xfrm>
            <a:off x="796614" y="1075785"/>
            <a:ext cx="15420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 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ED3BD1B-7B33-9678-A2A5-E1B7ACF44D48}"/>
              </a:ext>
            </a:extLst>
          </p:cNvPr>
          <p:cNvGrpSpPr/>
          <p:nvPr/>
        </p:nvGrpSpPr>
        <p:grpSpPr>
          <a:xfrm>
            <a:off x="5715441" y="4306586"/>
            <a:ext cx="2686521" cy="1942333"/>
            <a:chOff x="1703761" y="4376208"/>
            <a:chExt cx="2686521" cy="19423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4C0942-4480-4171-5F90-AFFD89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539" y="4376208"/>
              <a:ext cx="1837777" cy="184481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5A2D92-BAE7-091E-A370-3C8003E51CD6}"/>
                </a:ext>
              </a:extLst>
            </p:cNvPr>
            <p:cNvSpPr txBox="1"/>
            <p:nvPr/>
          </p:nvSpPr>
          <p:spPr>
            <a:xfrm>
              <a:off x="2058853" y="6041542"/>
              <a:ext cx="19411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&lt;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TOP3 </a:t>
              </a:r>
              <a:r>
                <a:rPr lang="ko-KR" altLang="en-US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매출 기여도</a:t>
              </a:r>
              <a:r>
                <a:rPr lang="ko-KR" altLang="en-US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&gt;</a:t>
              </a:r>
              <a:endPara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5FEE01-1CC6-4FA5-F3BF-4E594C47C435}"/>
                </a:ext>
              </a:extLst>
            </p:cNvPr>
            <p:cNvSpPr txBox="1"/>
            <p:nvPr/>
          </p:nvSpPr>
          <p:spPr>
            <a:xfrm>
              <a:off x="2870453" y="5150473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</a:t>
              </a:r>
              <a:r>
                <a:rPr lang="en-US" altLang="ko-KR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</a:t>
              </a:r>
              <a:r>
                <a:rPr lang="en-US" altLang="ko-KR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충청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54,2%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66B9C4-D11B-513B-315B-22605ECACD16}"/>
                </a:ext>
              </a:extLst>
            </p:cNvPr>
            <p:cNvSpPr txBox="1"/>
            <p:nvPr/>
          </p:nvSpPr>
          <p:spPr>
            <a:xfrm>
              <a:off x="1703761" y="5136986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이외 지역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45,8%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5" name="CustomShape 4">
            <a:extLst>
              <a:ext uri="{FF2B5EF4-FFF2-40B4-BE49-F238E27FC236}">
                <a16:creationId xmlns:a16="http://schemas.microsoft.com/office/drawing/2014/main" id="{BC1BA404-E82B-1EBF-204B-F687AFE1F9A4}"/>
              </a:ext>
            </a:extLst>
          </p:cNvPr>
          <p:cNvSpPr/>
          <p:nvPr/>
        </p:nvSpPr>
        <p:spPr>
          <a:xfrm>
            <a:off x="335181" y="484791"/>
            <a:ext cx="11383919" cy="683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약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서울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지역</a:t>
            </a:r>
            <a:r>
              <a:rPr lang="ko-KR" altLang="en-US" sz="16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발생하는 것을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불만족율은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30.1%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 물품을 확인하면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기저귀와 수유용품이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 차지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정기적으로 소모하는 기저귀 제품의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불만족율을 개선할 필요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있음을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B192D-15E1-0FD9-4670-89E0179A685C}"/>
              </a:ext>
            </a:extLst>
          </p:cNvPr>
          <p:cNvSpPr txBox="1"/>
          <p:nvPr/>
        </p:nvSpPr>
        <p:spPr>
          <a:xfrm>
            <a:off x="796614" y="4220080"/>
            <a:ext cx="500932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위인 기저귀 물품은 정기적인 구매가 필요한 제품으로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불만족도 이탈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이어질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 중 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달하는 서울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지역에 우선적으로 배송 불만족을 개선해 가겠다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66DC56-3999-98AB-29C7-A3489C455E0F}"/>
              </a:ext>
            </a:extLst>
          </p:cNvPr>
          <p:cNvSpPr txBox="1"/>
          <p:nvPr/>
        </p:nvSpPr>
        <p:spPr>
          <a:xfrm>
            <a:off x="2328942" y="3195605"/>
            <a:ext cx="4686755" cy="38440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구매일 별 배송기간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828C91-9231-B4A4-D0D5-14F45EC0F2CF}"/>
              </a:ext>
            </a:extLst>
          </p:cNvPr>
          <p:cNvSpPr txBox="1"/>
          <p:nvPr/>
        </p:nvSpPr>
        <p:spPr>
          <a:xfrm>
            <a:off x="7740204" y="2773311"/>
            <a:ext cx="3583438" cy="342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TOP3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매출 정보 현황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8494-64BE-EFFE-5FEF-AC9B0BB25248}"/>
              </a:ext>
            </a:extLst>
          </p:cNvPr>
          <p:cNvSpPr txBox="1"/>
          <p:nvPr/>
        </p:nvSpPr>
        <p:spPr>
          <a:xfrm>
            <a:off x="11147418" y="6447080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A0AD2-CAE0-B542-CFA5-60B3CF1A0EEE}"/>
              </a:ext>
            </a:extLst>
          </p:cNvPr>
          <p:cNvSpPr txBox="1"/>
          <p:nvPr/>
        </p:nvSpPr>
        <p:spPr>
          <a:xfrm>
            <a:off x="14220175" y="4800639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 불만족 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56EFCA-44B1-1110-60E5-4CBE6EE4B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5208" y="5328676"/>
            <a:ext cx="2710116" cy="1704144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4BCB21-B3D9-DEC2-FD03-30A0939B3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98" y="1483738"/>
            <a:ext cx="2035682" cy="2043481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51EDC2A-05E4-1487-B1BF-04831706890A}"/>
              </a:ext>
            </a:extLst>
          </p:cNvPr>
          <p:cNvCxnSpPr>
            <a:cxnSpLocks/>
          </p:cNvCxnSpPr>
          <p:nvPr/>
        </p:nvCxnSpPr>
        <p:spPr>
          <a:xfrm>
            <a:off x="3095624" y="2347607"/>
            <a:ext cx="90011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34D1FBE-557F-E8BF-7687-A62D711E47BA}"/>
              </a:ext>
            </a:extLst>
          </p:cNvPr>
          <p:cNvSpPr/>
          <p:nvPr/>
        </p:nvSpPr>
        <p:spPr>
          <a:xfrm rot="10800000">
            <a:off x="2382406" y="2078211"/>
            <a:ext cx="437961" cy="278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1846B7F-1CA0-D43A-49FE-223BB6D86410}"/>
              </a:ext>
            </a:extLst>
          </p:cNvPr>
          <p:cNvCxnSpPr>
            <a:cxnSpLocks/>
          </p:cNvCxnSpPr>
          <p:nvPr/>
        </p:nvCxnSpPr>
        <p:spPr>
          <a:xfrm>
            <a:off x="4348163" y="2347607"/>
            <a:ext cx="30527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56D121A-AF9C-5AF1-0061-09028B3948C1}"/>
              </a:ext>
            </a:extLst>
          </p:cNvPr>
          <p:cNvSpPr txBox="1"/>
          <p:nvPr/>
        </p:nvSpPr>
        <p:spPr>
          <a:xfrm>
            <a:off x="3668903" y="2078211"/>
            <a:ext cx="1019974" cy="2800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 기준</a:t>
            </a:r>
            <a:endParaRPr lang="en-US" altLang="ko-KR" sz="9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31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3740E415-0979-E52F-D448-49EFF07C8969}"/>
              </a:ext>
            </a:extLst>
          </p:cNvPr>
          <p:cNvGraphicFramePr>
            <a:graphicFrameLocks/>
          </p:cNvGraphicFramePr>
          <p:nvPr/>
        </p:nvGraphicFramePr>
        <p:xfrm>
          <a:off x="7064759" y="1088116"/>
          <a:ext cx="4572000" cy="2748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" name="TextBox 3">
            <a:extLst>
              <a:ext uri="{FF2B5EF4-FFF2-40B4-BE49-F238E27FC236}">
                <a16:creationId xmlns:a16="http://schemas.microsoft.com/office/drawing/2014/main" id="{F3F615C0-58D7-C758-B99B-CE65ADCC4ADB}"/>
              </a:ext>
            </a:extLst>
          </p:cNvPr>
          <p:cNvSpPr txBox="1"/>
          <p:nvPr/>
        </p:nvSpPr>
        <p:spPr>
          <a:xfrm>
            <a:off x="7233418" y="1100472"/>
            <a:ext cx="423468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주기 별 이벤트 진행 시 월별 가입자 수 추이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997D93-E411-AF49-6DA5-B3B41BF4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65" y="1285224"/>
            <a:ext cx="3173920" cy="4516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92199" y="69725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예시와 기대효과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53856"/>
            <a:ext cx="4544899" cy="8544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solidFill>
                <a:srgbClr val="CAC4FD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CD4EF7-493D-DD4F-0DC8-66A330D63C6A}"/>
              </a:ext>
            </a:extLst>
          </p:cNvPr>
          <p:cNvSpPr/>
          <p:nvPr/>
        </p:nvSpPr>
        <p:spPr>
          <a:xfrm>
            <a:off x="4344999" y="2395341"/>
            <a:ext cx="2088000" cy="789230"/>
          </a:xfrm>
          <a:prstGeom prst="roundRect">
            <a:avLst>
              <a:gd name="adj" fmla="val 15001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잔존율이 가장 큰 기저귀를 프로모션</a:t>
            </a:r>
            <a:b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선정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BA4331-36A9-5E47-6006-83A634B703D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529538" y="2789956"/>
            <a:ext cx="1815461" cy="1185693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FA5295-05A5-BBAC-C5E4-DF872014D74D}"/>
              </a:ext>
            </a:extLst>
          </p:cNvPr>
          <p:cNvSpPr/>
          <p:nvPr/>
        </p:nvSpPr>
        <p:spPr>
          <a:xfrm>
            <a:off x="4344999" y="3415135"/>
            <a:ext cx="2088000" cy="1121028"/>
          </a:xfrm>
          <a:prstGeom prst="roundRect">
            <a:avLst>
              <a:gd name="adj" fmla="val 19412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첫 구매 물품 평균 할인율은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18%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b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그보다 높은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20%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할인율로 정해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비용 문제 해결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558E73F-DC2B-6BFD-E512-5FF8A5CD64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619250" y="3975649"/>
            <a:ext cx="2725749" cy="898580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BC519F-1349-2A0B-9FFD-8122B687E2FD}"/>
              </a:ext>
            </a:extLst>
          </p:cNvPr>
          <p:cNvSpPr/>
          <p:nvPr/>
        </p:nvSpPr>
        <p:spPr>
          <a:xfrm>
            <a:off x="4344999" y="4910624"/>
            <a:ext cx="2088000" cy="829667"/>
          </a:xfrm>
          <a:prstGeom prst="roundRect">
            <a:avLst>
              <a:gd name="adj" fmla="val 17855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대부분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인터넷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 점을</a:t>
            </a:r>
            <a:b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고려한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링크 활용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D42E35A-3C01-4631-8CFA-F4E711CF451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457575" y="5325458"/>
            <a:ext cx="887424" cy="0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3B7A596-16F1-CAD8-76A7-0FED334B968E}"/>
              </a:ext>
            </a:extLst>
          </p:cNvPr>
          <p:cNvSpPr/>
          <p:nvPr/>
        </p:nvSpPr>
        <p:spPr>
          <a:xfrm>
            <a:off x="4344999" y="1333804"/>
            <a:ext cx="2088000" cy="726039"/>
          </a:xfrm>
          <a:prstGeom prst="roundRect">
            <a:avLst>
              <a:gd name="adj" fmla="val 22964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달 기준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매출 추이가 낮아지는</a:t>
            </a:r>
            <a:b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주기로 프로모션 진행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62D1162-C683-AAAF-99AC-F6EFE0C08A6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2927350" y="1480819"/>
            <a:ext cx="1417649" cy="216005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BD2F5E5-A8A6-6E09-1B52-A4AD1CBCFEC7}"/>
              </a:ext>
            </a:extLst>
          </p:cNvPr>
          <p:cNvSpPr/>
          <p:nvPr/>
        </p:nvSpPr>
        <p:spPr>
          <a:xfrm>
            <a:off x="338760" y="1015048"/>
            <a:ext cx="6595440" cy="5386058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AC4FD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29CB00F-583A-6B72-8D57-EC2972C43003}"/>
              </a:ext>
            </a:extLst>
          </p:cNvPr>
          <p:cNvSpPr/>
          <p:nvPr/>
        </p:nvSpPr>
        <p:spPr>
          <a:xfrm>
            <a:off x="6987639" y="1033973"/>
            <a:ext cx="4735042" cy="5367133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1C96A8-1741-3B76-969B-03B79AE520E2}"/>
              </a:ext>
            </a:extLst>
          </p:cNvPr>
          <p:cNvSpPr txBox="1"/>
          <p:nvPr/>
        </p:nvSpPr>
        <p:spPr>
          <a:xfrm>
            <a:off x="988712" y="5838086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팜플렛 예시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C505CB-B293-B24F-BAD7-926531FECD4B}"/>
              </a:ext>
            </a:extLst>
          </p:cNvPr>
          <p:cNvSpPr txBox="1"/>
          <p:nvPr/>
        </p:nvSpPr>
        <p:spPr>
          <a:xfrm>
            <a:off x="4270815" y="5788609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수치 선정 이유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BE2A650-F3E9-FFCB-175C-B345453E91C8}"/>
              </a:ext>
            </a:extLst>
          </p:cNvPr>
          <p:cNvCxnSpPr>
            <a:cxnSpLocks/>
          </p:cNvCxnSpPr>
          <p:nvPr/>
        </p:nvCxnSpPr>
        <p:spPr>
          <a:xfrm flipH="1">
            <a:off x="7193317" y="4483247"/>
            <a:ext cx="4274783" cy="5651"/>
          </a:xfrm>
          <a:prstGeom prst="line">
            <a:avLst/>
          </a:prstGeom>
          <a:ln w="19050" cap="flat" cmpd="sng" algn="ctr">
            <a:solidFill>
              <a:srgbClr val="CAC4F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A7CD2F9-56C5-4062-460D-173D4F2DAFDF}"/>
              </a:ext>
            </a:extLst>
          </p:cNvPr>
          <p:cNvSpPr txBox="1"/>
          <p:nvPr/>
        </p:nvSpPr>
        <p:spPr>
          <a:xfrm>
            <a:off x="7064759" y="3836916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진행 여부에 따른 평균 가입자 수의 차이는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프로모션을 주기별로 진행 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위와 같은 가입자 수 추이를 보인다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906188-C44A-CA38-0BC0-C8B674CA47BA}"/>
              </a:ext>
            </a:extLst>
          </p:cNvPr>
          <p:cNvSpPr txBox="1"/>
          <p:nvPr/>
        </p:nvSpPr>
        <p:spPr>
          <a:xfrm>
            <a:off x="8657280" y="4573174"/>
            <a:ext cx="1218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6DB5C4-6749-A310-5419-E7BE19108900}"/>
              </a:ext>
            </a:extLst>
          </p:cNvPr>
          <p:cNvSpPr txBox="1"/>
          <p:nvPr/>
        </p:nvSpPr>
        <p:spPr>
          <a:xfrm>
            <a:off x="7193317" y="4911728"/>
            <a:ext cx="4146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 평균 구매 비용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</a:t>
            </a:r>
            <a:endParaRPr lang="en-US" altLang="ko-KR" sz="28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신규 가입자 증가 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endParaRPr lang="en-US" altLang="ko-KR" sz="28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매출 증가액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3.36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91BC6A-19A9-16E6-8C25-8CCE7F3D3EA4}"/>
              </a:ext>
            </a:extLst>
          </p:cNvPr>
          <p:cNvSpPr txBox="1"/>
          <p:nvPr/>
        </p:nvSpPr>
        <p:spPr>
          <a:xfrm>
            <a:off x="338760" y="565175"/>
            <a:ext cx="11374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유치를 위한 예시 및 기대효과</a:t>
            </a:r>
            <a:endParaRPr lang="ko-KR" altLang="en-US" sz="16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68C5F0-6E3A-3685-038D-A9FDE89C8E5D}"/>
              </a:ext>
            </a:extLst>
          </p:cNvPr>
          <p:cNvGrpSpPr/>
          <p:nvPr/>
        </p:nvGrpSpPr>
        <p:grpSpPr>
          <a:xfrm rot="5400000">
            <a:off x="6274954" y="6027382"/>
            <a:ext cx="739907" cy="2511817"/>
            <a:chOff x="12620496" y="1855072"/>
            <a:chExt cx="739907" cy="2511817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7A6EA96F-2E53-1C00-0DA6-89A88E09C62B}"/>
                </a:ext>
              </a:extLst>
            </p:cNvPr>
            <p:cNvSpPr/>
            <p:nvPr/>
          </p:nvSpPr>
          <p:spPr>
            <a:xfrm rot="16200000">
              <a:off x="11739739" y="2735829"/>
              <a:ext cx="2501422" cy="739907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548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604D1E-C49F-9B67-BF6F-6751B3DFA329}"/>
                </a:ext>
              </a:extLst>
            </p:cNvPr>
            <p:cNvSpPr/>
            <p:nvPr/>
          </p:nvSpPr>
          <p:spPr>
            <a:xfrm>
              <a:off x="12819172" y="3500368"/>
              <a:ext cx="366842" cy="866521"/>
            </a:xfrm>
            <a:prstGeom prst="rect">
              <a:avLst/>
            </a:prstGeom>
            <a:solidFill>
              <a:srgbClr val="548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9A179-1D4C-8077-0B69-37CA58A83B1E}"/>
              </a:ext>
            </a:extLst>
          </p:cNvPr>
          <p:cNvSpPr/>
          <p:nvPr/>
        </p:nvSpPr>
        <p:spPr>
          <a:xfrm>
            <a:off x="4888653" y="279400"/>
            <a:ext cx="6819226" cy="306343"/>
          </a:xfrm>
          <a:prstGeom prst="rect">
            <a:avLst/>
          </a:prstGeom>
          <a:noFill/>
          <a:ln w="28575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161C4C-61E2-D1D1-65AE-0D175988FBDF}"/>
              </a:ext>
            </a:extLst>
          </p:cNvPr>
          <p:cNvSpPr/>
          <p:nvPr/>
        </p:nvSpPr>
        <p:spPr>
          <a:xfrm>
            <a:off x="4912041" y="162913"/>
            <a:ext cx="2501422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+3.36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6C0C1-621A-8D93-C466-00A646117252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6D2AF-2F8A-CBDB-ED78-14E70A0A8AED}"/>
              </a:ext>
            </a:extLst>
          </p:cNvPr>
          <p:cNvSpPr txBox="1"/>
          <p:nvPr/>
        </p:nvSpPr>
        <p:spPr>
          <a:xfrm>
            <a:off x="4812303" y="238420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82636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959B9E13-C731-C758-3C88-B8C42B24C2B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 맞춤 물품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Line 5">
            <a:extLst>
              <a:ext uri="{FF2B5EF4-FFF2-40B4-BE49-F238E27FC236}">
                <a16:creationId xmlns:a16="http://schemas.microsoft.com/office/drawing/2014/main" id="{E10C846E-051D-4B45-BE63-A013AF03BF55}"/>
              </a:ext>
            </a:extLst>
          </p:cNvPr>
          <p:cNvSpPr/>
          <p:nvPr/>
        </p:nvSpPr>
        <p:spPr>
          <a:xfrm flipV="1">
            <a:off x="338760" y="449620"/>
            <a:ext cx="4544899" cy="127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FB6F61-A3C4-17BC-34DB-7039DFF809A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798E2-3DC1-611C-DB53-63D39F7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39" y="991705"/>
            <a:ext cx="5676615" cy="3340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3E475-C879-E275-A30B-778FEF14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4" y="910928"/>
            <a:ext cx="5421976" cy="35019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2060-95F3-BAB5-9FFD-F0018B15FDA7}"/>
              </a:ext>
            </a:extLst>
          </p:cNvPr>
          <p:cNvSpPr/>
          <p:nvPr/>
        </p:nvSpPr>
        <p:spPr>
          <a:xfrm>
            <a:off x="4888653" y="279400"/>
            <a:ext cx="6819226" cy="306343"/>
          </a:xfrm>
          <a:prstGeom prst="rect">
            <a:avLst/>
          </a:prstGeom>
          <a:noFill/>
          <a:ln w="28575">
            <a:solidFill>
              <a:srgbClr val="5F8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BFB315-19AF-C9B4-3926-B3F21021AA77}"/>
              </a:ext>
            </a:extLst>
          </p:cNvPr>
          <p:cNvSpPr/>
          <p:nvPr/>
        </p:nvSpPr>
        <p:spPr>
          <a:xfrm>
            <a:off x="4912041" y="162913"/>
            <a:ext cx="5180226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+4.2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EAA78-1742-7A3B-7768-46EA815EE9CC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0ACA5-7C27-FE1E-6BA7-015AB0F07EFA}"/>
              </a:ext>
            </a:extLst>
          </p:cNvPr>
          <p:cNvSpPr txBox="1"/>
          <p:nvPr/>
        </p:nvSpPr>
        <p:spPr>
          <a:xfrm>
            <a:off x="4837481" y="238420"/>
            <a:ext cx="109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52.3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F5E87-9CCC-8C61-E9E2-6712619CE3B3}"/>
              </a:ext>
            </a:extLst>
          </p:cNvPr>
          <p:cNvSpPr txBox="1"/>
          <p:nvPr/>
        </p:nvSpPr>
        <p:spPr>
          <a:xfrm>
            <a:off x="6096000" y="5298575"/>
            <a:ext cx="6065067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구매력이 낮은 고객을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등급으로 유도하여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r>
              <a:rPr lang="en-US" altLang="ko-KR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플래티넘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다이아몬드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비율</a:t>
            </a:r>
            <a:r>
              <a:rPr lang="en-US" altLang="ko-KR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5%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포인트 상승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ADEEB-3544-0C77-F9A1-4C2D94D1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82" y="4798716"/>
            <a:ext cx="2636520" cy="1402080"/>
          </a:xfrm>
          <a:prstGeom prst="rect">
            <a:avLst/>
          </a:prstGeom>
        </p:spPr>
      </p:pic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4DE7F54-A8CC-0A0C-2ACC-E5152DB8E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813870"/>
              </p:ext>
            </p:extLst>
          </p:nvPr>
        </p:nvGraphicFramePr>
        <p:xfrm>
          <a:off x="3208821" y="4606183"/>
          <a:ext cx="2328036" cy="203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D4B047-6CA7-8C37-C0EC-2D49CE6198E1}"/>
              </a:ext>
            </a:extLst>
          </p:cNvPr>
          <p:cNvSpPr/>
          <p:nvPr/>
        </p:nvSpPr>
        <p:spPr>
          <a:xfrm>
            <a:off x="371581" y="5092436"/>
            <a:ext cx="2636519" cy="3749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2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래픽 54" descr="모래가 다 떨어진 모래 시계 단색으로 채워진">
            <a:extLst>
              <a:ext uri="{FF2B5EF4-FFF2-40B4-BE49-F238E27FC236}">
                <a16:creationId xmlns:a16="http://schemas.microsoft.com/office/drawing/2014/main" id="{FD7BB8F8-4ED6-42E4-4B43-39AF0272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53" y="563622"/>
            <a:ext cx="1165450" cy="1165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9F2E6D-BA90-6FD0-0662-B7B55850320A}"/>
              </a:ext>
            </a:extLst>
          </p:cNvPr>
          <p:cNvSpPr/>
          <p:nvPr/>
        </p:nvSpPr>
        <p:spPr>
          <a:xfrm>
            <a:off x="354437" y="3253543"/>
            <a:ext cx="11483126" cy="309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래픽 39" descr="여성 프로필 단색으로 채워진">
            <a:extLst>
              <a:ext uri="{FF2B5EF4-FFF2-40B4-BE49-F238E27FC236}">
                <a16:creationId xmlns:a16="http://schemas.microsoft.com/office/drawing/2014/main" id="{B27154C3-93D1-E1F9-39DC-3C710D50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746" y="671865"/>
            <a:ext cx="1165451" cy="1165451"/>
          </a:xfrm>
          <a:prstGeom prst="rect">
            <a:avLst/>
          </a:prstGeom>
        </p:spPr>
      </p:pic>
      <p:sp>
        <p:nvSpPr>
          <p:cNvPr id="45" name="그래픽 43" descr="기저귀 윤곽선">
            <a:extLst>
              <a:ext uri="{FF2B5EF4-FFF2-40B4-BE49-F238E27FC236}">
                <a16:creationId xmlns:a16="http://schemas.microsoft.com/office/drawing/2014/main" id="{4123853B-CA44-5B92-B187-CBCD5A69B836}"/>
              </a:ext>
            </a:extLst>
          </p:cNvPr>
          <p:cNvSpPr/>
          <p:nvPr/>
        </p:nvSpPr>
        <p:spPr>
          <a:xfrm>
            <a:off x="1437223" y="854934"/>
            <a:ext cx="834910" cy="683273"/>
          </a:xfrm>
          <a:custGeom>
            <a:avLst/>
            <a:gdLst>
              <a:gd name="connsiteX0" fmla="*/ 628650 w 666749"/>
              <a:gd name="connsiteY0" fmla="*/ 0 h 571547"/>
              <a:gd name="connsiteX1" fmla="*/ 38100 w 666749"/>
              <a:gd name="connsiteY1" fmla="*/ 0 h 571547"/>
              <a:gd name="connsiteX2" fmla="*/ 0 w 666749"/>
              <a:gd name="connsiteY2" fmla="*/ 38100 h 571547"/>
              <a:gd name="connsiteX3" fmla="*/ 0 w 666749"/>
              <a:gd name="connsiteY3" fmla="*/ 333423 h 571547"/>
              <a:gd name="connsiteX4" fmla="*/ 238125 w 666749"/>
              <a:gd name="connsiteY4" fmla="*/ 571548 h 571547"/>
              <a:gd name="connsiteX5" fmla="*/ 428625 w 666749"/>
              <a:gd name="connsiteY5" fmla="*/ 571548 h 571547"/>
              <a:gd name="connsiteX6" fmla="*/ 666750 w 666749"/>
              <a:gd name="connsiteY6" fmla="*/ 333423 h 571547"/>
              <a:gd name="connsiteX7" fmla="*/ 666750 w 666749"/>
              <a:gd name="connsiteY7" fmla="*/ 38100 h 571547"/>
              <a:gd name="connsiteX8" fmla="*/ 628650 w 666749"/>
              <a:gd name="connsiteY8" fmla="*/ 0 h 571547"/>
              <a:gd name="connsiteX9" fmla="*/ 647700 w 666749"/>
              <a:gd name="connsiteY9" fmla="*/ 190500 h 571547"/>
              <a:gd name="connsiteX10" fmla="*/ 523875 w 666749"/>
              <a:gd name="connsiteY10" fmla="*/ 190500 h 571547"/>
              <a:gd name="connsiteX11" fmla="*/ 514350 w 666749"/>
              <a:gd name="connsiteY11" fmla="*/ 180975 h 571547"/>
              <a:gd name="connsiteX12" fmla="*/ 514350 w 666749"/>
              <a:gd name="connsiteY12" fmla="*/ 123825 h 571547"/>
              <a:gd name="connsiteX13" fmla="*/ 523875 w 666749"/>
              <a:gd name="connsiteY13" fmla="*/ 114300 h 571547"/>
              <a:gd name="connsiteX14" fmla="*/ 647700 w 666749"/>
              <a:gd name="connsiteY14" fmla="*/ 114300 h 571547"/>
              <a:gd name="connsiteX15" fmla="*/ 19050 w 666749"/>
              <a:gd name="connsiteY15" fmla="*/ 114300 h 571547"/>
              <a:gd name="connsiteX16" fmla="*/ 142875 w 666749"/>
              <a:gd name="connsiteY16" fmla="*/ 114300 h 571547"/>
              <a:gd name="connsiteX17" fmla="*/ 152400 w 666749"/>
              <a:gd name="connsiteY17" fmla="*/ 123825 h 571547"/>
              <a:gd name="connsiteX18" fmla="*/ 152400 w 666749"/>
              <a:gd name="connsiteY18" fmla="*/ 180975 h 571547"/>
              <a:gd name="connsiteX19" fmla="*/ 142875 w 666749"/>
              <a:gd name="connsiteY19" fmla="*/ 190500 h 571547"/>
              <a:gd name="connsiteX20" fmla="*/ 19050 w 666749"/>
              <a:gd name="connsiteY20" fmla="*/ 190500 h 571547"/>
              <a:gd name="connsiteX21" fmla="*/ 142875 w 666749"/>
              <a:gd name="connsiteY21" fmla="*/ 209550 h 571547"/>
              <a:gd name="connsiteX22" fmla="*/ 171450 w 666749"/>
              <a:gd name="connsiteY22" fmla="*/ 180975 h 571547"/>
              <a:gd name="connsiteX23" fmla="*/ 171450 w 666749"/>
              <a:gd name="connsiteY23" fmla="*/ 123825 h 571547"/>
              <a:gd name="connsiteX24" fmla="*/ 142875 w 666749"/>
              <a:gd name="connsiteY24" fmla="*/ 95250 h 571547"/>
              <a:gd name="connsiteX25" fmla="*/ 19050 w 666749"/>
              <a:gd name="connsiteY25" fmla="*/ 95250 h 571547"/>
              <a:gd name="connsiteX26" fmla="*/ 19050 w 666749"/>
              <a:gd name="connsiteY26" fmla="*/ 38100 h 571547"/>
              <a:gd name="connsiteX27" fmla="*/ 38100 w 666749"/>
              <a:gd name="connsiteY27" fmla="*/ 19050 h 571547"/>
              <a:gd name="connsiteX28" fmla="*/ 628650 w 666749"/>
              <a:gd name="connsiteY28" fmla="*/ 19050 h 571547"/>
              <a:gd name="connsiteX29" fmla="*/ 647700 w 666749"/>
              <a:gd name="connsiteY29" fmla="*/ 38100 h 571547"/>
              <a:gd name="connsiteX30" fmla="*/ 647700 w 666749"/>
              <a:gd name="connsiteY30" fmla="*/ 95250 h 571547"/>
              <a:gd name="connsiteX31" fmla="*/ 523875 w 666749"/>
              <a:gd name="connsiteY31" fmla="*/ 95250 h 571547"/>
              <a:gd name="connsiteX32" fmla="*/ 495300 w 666749"/>
              <a:gd name="connsiteY32" fmla="*/ 123825 h 571547"/>
              <a:gd name="connsiteX33" fmla="*/ 495300 w 666749"/>
              <a:gd name="connsiteY33" fmla="*/ 180975 h 571547"/>
              <a:gd name="connsiteX34" fmla="*/ 523875 w 666749"/>
              <a:gd name="connsiteY34" fmla="*/ 209550 h 571547"/>
              <a:gd name="connsiteX35" fmla="*/ 647700 w 666749"/>
              <a:gd name="connsiteY35" fmla="*/ 209550 h 571547"/>
              <a:gd name="connsiteX36" fmla="*/ 647700 w 666749"/>
              <a:gd name="connsiteY36" fmla="*/ 298380 h 571547"/>
              <a:gd name="connsiteX37" fmla="*/ 419843 w 666749"/>
              <a:gd name="connsiteY37" fmla="*/ 552498 h 571547"/>
              <a:gd name="connsiteX38" fmla="*/ 246345 w 666749"/>
              <a:gd name="connsiteY38" fmla="*/ 552498 h 571547"/>
              <a:gd name="connsiteX39" fmla="*/ 19050 w 666749"/>
              <a:gd name="connsiteY39" fmla="*/ 298494 h 571547"/>
              <a:gd name="connsiteX40" fmla="*/ 19050 w 666749"/>
              <a:gd name="connsiteY40" fmla="*/ 209550 h 571547"/>
              <a:gd name="connsiteX41" fmla="*/ 19050 w 666749"/>
              <a:gd name="connsiteY41" fmla="*/ 333423 h 571547"/>
              <a:gd name="connsiteX42" fmla="*/ 19050 w 666749"/>
              <a:gd name="connsiteY42" fmla="*/ 318030 h 571547"/>
              <a:gd name="connsiteX43" fmla="*/ 227219 w 666749"/>
              <a:gd name="connsiteY43" fmla="*/ 552221 h 571547"/>
              <a:gd name="connsiteX44" fmla="*/ 19050 w 666749"/>
              <a:gd name="connsiteY44" fmla="*/ 333423 h 571547"/>
              <a:gd name="connsiteX45" fmla="*/ 439007 w 666749"/>
              <a:gd name="connsiteY45" fmla="*/ 552231 h 571547"/>
              <a:gd name="connsiteX46" fmla="*/ 647700 w 666749"/>
              <a:gd name="connsiteY46" fmla="*/ 317916 h 571547"/>
              <a:gd name="connsiteX47" fmla="*/ 647700 w 666749"/>
              <a:gd name="connsiteY47" fmla="*/ 333423 h 571547"/>
              <a:gd name="connsiteX48" fmla="*/ 439007 w 666749"/>
              <a:gd name="connsiteY48" fmla="*/ 552231 h 5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6749" h="571547">
                <a:moveTo>
                  <a:pt x="628650" y="0"/>
                </a:move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333423"/>
                </a:lnTo>
                <a:cubicBezTo>
                  <a:pt x="147" y="464874"/>
                  <a:pt x="106673" y="571401"/>
                  <a:pt x="238125" y="571548"/>
                </a:cubicBezTo>
                <a:lnTo>
                  <a:pt x="428625" y="571548"/>
                </a:lnTo>
                <a:cubicBezTo>
                  <a:pt x="560077" y="571401"/>
                  <a:pt x="666603" y="464874"/>
                  <a:pt x="666750" y="333423"/>
                </a:cubicBezTo>
                <a:lnTo>
                  <a:pt x="666750" y="38100"/>
                </a:lnTo>
                <a:cubicBezTo>
                  <a:pt x="666750" y="17058"/>
                  <a:pt x="649692" y="0"/>
                  <a:pt x="628650" y="0"/>
                </a:cubicBezTo>
                <a:close/>
                <a:moveTo>
                  <a:pt x="647700" y="190500"/>
                </a:moveTo>
                <a:lnTo>
                  <a:pt x="523875" y="190500"/>
                </a:lnTo>
                <a:cubicBezTo>
                  <a:pt x="518614" y="190500"/>
                  <a:pt x="514350" y="186236"/>
                  <a:pt x="514350" y="180975"/>
                </a:cubicBezTo>
                <a:lnTo>
                  <a:pt x="514350" y="123825"/>
                </a:lnTo>
                <a:cubicBezTo>
                  <a:pt x="514350" y="118564"/>
                  <a:pt x="518614" y="114300"/>
                  <a:pt x="523875" y="114300"/>
                </a:cubicBezTo>
                <a:lnTo>
                  <a:pt x="647700" y="114300"/>
                </a:lnTo>
                <a:close/>
                <a:moveTo>
                  <a:pt x="19050" y="114300"/>
                </a:moveTo>
                <a:lnTo>
                  <a:pt x="142875" y="114300"/>
                </a:lnTo>
                <a:cubicBezTo>
                  <a:pt x="148136" y="114300"/>
                  <a:pt x="152400" y="118564"/>
                  <a:pt x="152400" y="123825"/>
                </a:cubicBezTo>
                <a:lnTo>
                  <a:pt x="152400" y="180975"/>
                </a:lnTo>
                <a:cubicBezTo>
                  <a:pt x="152400" y="186236"/>
                  <a:pt x="148136" y="190500"/>
                  <a:pt x="142875" y="190500"/>
                </a:cubicBezTo>
                <a:lnTo>
                  <a:pt x="19050" y="190500"/>
                </a:lnTo>
                <a:close/>
                <a:moveTo>
                  <a:pt x="142875" y="209550"/>
                </a:moveTo>
                <a:cubicBezTo>
                  <a:pt x="158657" y="209550"/>
                  <a:pt x="171450" y="196757"/>
                  <a:pt x="171450" y="180975"/>
                </a:cubicBezTo>
                <a:lnTo>
                  <a:pt x="171450" y="123825"/>
                </a:lnTo>
                <a:cubicBezTo>
                  <a:pt x="171450" y="108043"/>
                  <a:pt x="158657" y="95250"/>
                  <a:pt x="142875" y="95250"/>
                </a:cubicBezTo>
                <a:lnTo>
                  <a:pt x="19050" y="95250"/>
                </a:ln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628650" y="19050"/>
                </a:lnTo>
                <a:cubicBezTo>
                  <a:pt x="639171" y="19050"/>
                  <a:pt x="647700" y="27579"/>
                  <a:pt x="647700" y="38100"/>
                </a:cubicBezTo>
                <a:lnTo>
                  <a:pt x="647700" y="95250"/>
                </a:lnTo>
                <a:lnTo>
                  <a:pt x="523875" y="95250"/>
                </a:lnTo>
                <a:cubicBezTo>
                  <a:pt x="508093" y="95250"/>
                  <a:pt x="495300" y="108043"/>
                  <a:pt x="495300" y="123825"/>
                </a:cubicBezTo>
                <a:lnTo>
                  <a:pt x="495300" y="180975"/>
                </a:lnTo>
                <a:cubicBezTo>
                  <a:pt x="495300" y="196757"/>
                  <a:pt x="508093" y="209550"/>
                  <a:pt x="523875" y="209550"/>
                </a:cubicBezTo>
                <a:lnTo>
                  <a:pt x="647700" y="209550"/>
                </a:lnTo>
                <a:lnTo>
                  <a:pt x="647700" y="298380"/>
                </a:lnTo>
                <a:cubicBezTo>
                  <a:pt x="524033" y="323595"/>
                  <a:pt x="431472" y="426824"/>
                  <a:pt x="419843" y="552498"/>
                </a:cubicBezTo>
                <a:lnTo>
                  <a:pt x="246345" y="552498"/>
                </a:lnTo>
                <a:cubicBezTo>
                  <a:pt x="234733" y="427036"/>
                  <a:pt x="142457" y="323917"/>
                  <a:pt x="19050" y="298494"/>
                </a:cubicBezTo>
                <a:lnTo>
                  <a:pt x="19050" y="209550"/>
                </a:lnTo>
                <a:close/>
                <a:moveTo>
                  <a:pt x="19050" y="333423"/>
                </a:moveTo>
                <a:lnTo>
                  <a:pt x="19050" y="318030"/>
                </a:lnTo>
                <a:cubicBezTo>
                  <a:pt x="131736" y="342944"/>
                  <a:pt x="215689" y="437393"/>
                  <a:pt x="227219" y="552221"/>
                </a:cubicBezTo>
                <a:cubicBezTo>
                  <a:pt x="110674" y="546277"/>
                  <a:pt x="19187" y="450119"/>
                  <a:pt x="19050" y="333423"/>
                </a:cubicBezTo>
                <a:close/>
                <a:moveTo>
                  <a:pt x="439007" y="552231"/>
                </a:moveTo>
                <a:cubicBezTo>
                  <a:pt x="450556" y="437203"/>
                  <a:pt x="534771" y="342650"/>
                  <a:pt x="647700" y="317916"/>
                </a:cubicBezTo>
                <a:lnTo>
                  <a:pt x="647700" y="333423"/>
                </a:lnTo>
                <a:cubicBezTo>
                  <a:pt x="647558" y="450317"/>
                  <a:pt x="555765" y="546561"/>
                  <a:pt x="439007" y="55223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17835D-7C62-C524-B7B4-727290757E90}"/>
              </a:ext>
            </a:extLst>
          </p:cNvPr>
          <p:cNvSpPr txBox="1"/>
          <p:nvPr/>
        </p:nvSpPr>
        <p:spPr>
          <a:xfrm>
            <a:off x="1319355" y="1754393"/>
            <a:ext cx="190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pic>
        <p:nvPicPr>
          <p:cNvPr id="48" name="그래픽 47" descr="화폐 단색으로 채워진">
            <a:extLst>
              <a:ext uri="{FF2B5EF4-FFF2-40B4-BE49-F238E27FC236}">
                <a16:creationId xmlns:a16="http://schemas.microsoft.com/office/drawing/2014/main" id="{5FC2DCF9-A9AE-490D-0924-46A4A152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599" y="779560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BA1B3F-D039-025D-633A-4267051A48C3}"/>
              </a:ext>
            </a:extLst>
          </p:cNvPr>
          <p:cNvSpPr txBox="1"/>
          <p:nvPr/>
        </p:nvSpPr>
        <p:spPr>
          <a:xfrm>
            <a:off x="4975173" y="1692772"/>
            <a:ext cx="233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-1300</a:t>
            </a:r>
            <a:r>
              <a:rPr lang="ko-KR" altLang="en-US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grpSp>
        <p:nvGrpSpPr>
          <p:cNvPr id="58" name="그래픽 55" descr="사용자 윤곽선">
            <a:extLst>
              <a:ext uri="{FF2B5EF4-FFF2-40B4-BE49-F238E27FC236}">
                <a16:creationId xmlns:a16="http://schemas.microsoft.com/office/drawing/2014/main" id="{FA78D323-D409-C640-C918-DF080010B465}"/>
              </a:ext>
            </a:extLst>
          </p:cNvPr>
          <p:cNvGrpSpPr/>
          <p:nvPr/>
        </p:nvGrpSpPr>
        <p:grpSpPr>
          <a:xfrm>
            <a:off x="5274803" y="905490"/>
            <a:ext cx="1110294" cy="674096"/>
            <a:chOff x="9197412" y="1245782"/>
            <a:chExt cx="1110294" cy="674096"/>
          </a:xfrm>
          <a:solidFill>
            <a:srgbClr val="000000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D53931F-5B3F-B4C5-DAAE-2E658CB92A4E}"/>
                </a:ext>
              </a:extLst>
            </p:cNvPr>
            <p:cNvSpPr/>
            <p:nvPr/>
          </p:nvSpPr>
          <p:spPr>
            <a:xfrm>
              <a:off x="9316276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BDADF6D-2679-6D86-2FF7-9C7D8AC716A5}"/>
                </a:ext>
              </a:extLst>
            </p:cNvPr>
            <p:cNvSpPr/>
            <p:nvPr/>
          </p:nvSpPr>
          <p:spPr>
            <a:xfrm>
              <a:off x="9950782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958D892-7962-6A62-9A53-5DA2C12EC8EC}"/>
                </a:ext>
              </a:extLst>
            </p:cNvPr>
            <p:cNvSpPr/>
            <p:nvPr/>
          </p:nvSpPr>
          <p:spPr>
            <a:xfrm>
              <a:off x="9906512" y="1512604"/>
              <a:ext cx="401195" cy="224720"/>
            </a:xfrm>
            <a:custGeom>
              <a:avLst/>
              <a:gdLst>
                <a:gd name="connsiteX0" fmla="*/ 373420 w 401195"/>
                <a:gd name="connsiteY0" fmla="*/ 70047 h 224720"/>
                <a:gd name="connsiteX1" fmla="*/ 259116 w 401195"/>
                <a:gd name="connsiteY1" fmla="*/ 15440 h 224720"/>
                <a:gd name="connsiteX2" fmla="*/ 163240 w 401195"/>
                <a:gd name="connsiteY2" fmla="*/ 0 h 224720"/>
                <a:gd name="connsiteX3" fmla="*/ 67654 w 401195"/>
                <a:gd name="connsiteY3" fmla="*/ 15374 h 224720"/>
                <a:gd name="connsiteX4" fmla="*/ 4336 w 401195"/>
                <a:gd name="connsiteY4" fmla="*/ 39498 h 224720"/>
                <a:gd name="connsiteX5" fmla="*/ 0 w 401195"/>
                <a:gd name="connsiteY5" fmla="*/ 71752 h 224720"/>
                <a:gd name="connsiteX6" fmla="*/ 75057 w 401195"/>
                <a:gd name="connsiteY6" fmla="*/ 40741 h 224720"/>
                <a:gd name="connsiteX7" fmla="*/ 163240 w 401195"/>
                <a:gd name="connsiteY7" fmla="*/ 26438 h 224720"/>
                <a:gd name="connsiteX8" fmla="*/ 252388 w 401195"/>
                <a:gd name="connsiteY8" fmla="*/ 40979 h 224720"/>
                <a:gd name="connsiteX9" fmla="*/ 356975 w 401195"/>
                <a:gd name="connsiteY9" fmla="*/ 90748 h 224720"/>
                <a:gd name="connsiteX10" fmla="*/ 358112 w 401195"/>
                <a:gd name="connsiteY10" fmla="*/ 91594 h 224720"/>
                <a:gd name="connsiteX11" fmla="*/ 374742 w 401195"/>
                <a:gd name="connsiteY11" fmla="*/ 125579 h 224720"/>
                <a:gd name="connsiteX12" fmla="*/ 374742 w 401195"/>
                <a:gd name="connsiteY12" fmla="*/ 224721 h 224720"/>
                <a:gd name="connsiteX13" fmla="*/ 401179 w 401195"/>
                <a:gd name="connsiteY13" fmla="*/ 224721 h 224720"/>
                <a:gd name="connsiteX14" fmla="*/ 401179 w 401195"/>
                <a:gd name="connsiteY14" fmla="*/ 125579 h 224720"/>
                <a:gd name="connsiteX15" fmla="*/ 373420 w 401195"/>
                <a:gd name="connsiteY15" fmla="*/ 70047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195" h="224720">
                  <a:moveTo>
                    <a:pt x="373420" y="70047"/>
                  </a:moveTo>
                  <a:cubicBezTo>
                    <a:pt x="339727" y="43773"/>
                    <a:pt x="300725" y="25140"/>
                    <a:pt x="259116" y="15440"/>
                  </a:cubicBezTo>
                  <a:cubicBezTo>
                    <a:pt x="227967" y="6138"/>
                    <a:pt x="195734" y="946"/>
                    <a:pt x="163240" y="0"/>
                  </a:cubicBezTo>
                  <a:cubicBezTo>
                    <a:pt x="130765" y="33"/>
                    <a:pt x="98502" y="5223"/>
                    <a:pt x="67654" y="15374"/>
                  </a:cubicBezTo>
                  <a:cubicBezTo>
                    <a:pt x="45721" y="21051"/>
                    <a:pt x="24487" y="29142"/>
                    <a:pt x="4336" y="39498"/>
                  </a:cubicBezTo>
                  <a:cubicBezTo>
                    <a:pt x="4012" y="50370"/>
                    <a:pt x="2559" y="61180"/>
                    <a:pt x="0" y="71752"/>
                  </a:cubicBezTo>
                  <a:cubicBezTo>
                    <a:pt x="23507" y="58081"/>
                    <a:pt x="48755" y="47650"/>
                    <a:pt x="75057" y="40741"/>
                  </a:cubicBezTo>
                  <a:cubicBezTo>
                    <a:pt x="103521" y="31388"/>
                    <a:pt x="133278" y="26562"/>
                    <a:pt x="163240" y="26438"/>
                  </a:cubicBezTo>
                  <a:cubicBezTo>
                    <a:pt x="193459" y="27412"/>
                    <a:pt x="223425" y="32299"/>
                    <a:pt x="252388" y="40979"/>
                  </a:cubicBezTo>
                  <a:cubicBezTo>
                    <a:pt x="290466" y="49733"/>
                    <a:pt x="326164" y="66721"/>
                    <a:pt x="356975" y="90748"/>
                  </a:cubicBezTo>
                  <a:lnTo>
                    <a:pt x="358112" y="91594"/>
                  </a:lnTo>
                  <a:cubicBezTo>
                    <a:pt x="368985" y="99432"/>
                    <a:pt x="375224" y="112185"/>
                    <a:pt x="374742" y="125579"/>
                  </a:cubicBezTo>
                  <a:lnTo>
                    <a:pt x="374742" y="224721"/>
                  </a:lnTo>
                  <a:lnTo>
                    <a:pt x="401179" y="224721"/>
                  </a:lnTo>
                  <a:lnTo>
                    <a:pt x="401179" y="125579"/>
                  </a:lnTo>
                  <a:cubicBezTo>
                    <a:pt x="401662" y="103620"/>
                    <a:pt x="391273" y="82839"/>
                    <a:pt x="373420" y="70047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AA49F61-7BBC-2336-28B6-B8809D30AF4B}"/>
                </a:ext>
              </a:extLst>
            </p:cNvPr>
            <p:cNvSpPr/>
            <p:nvPr/>
          </p:nvSpPr>
          <p:spPr>
            <a:xfrm>
              <a:off x="9197412" y="1512604"/>
              <a:ext cx="400518" cy="224720"/>
            </a:xfrm>
            <a:custGeom>
              <a:avLst/>
              <a:gdLst>
                <a:gd name="connsiteX0" fmla="*/ 400518 w 400518"/>
                <a:gd name="connsiteY0" fmla="*/ 69703 h 224720"/>
                <a:gd name="connsiteX1" fmla="*/ 396553 w 400518"/>
                <a:gd name="connsiteY1" fmla="*/ 37872 h 224720"/>
                <a:gd name="connsiteX2" fmla="*/ 333684 w 400518"/>
                <a:gd name="connsiteY2" fmla="*/ 15400 h 224720"/>
                <a:gd name="connsiteX3" fmla="*/ 237834 w 400518"/>
                <a:gd name="connsiteY3" fmla="*/ 0 h 224720"/>
                <a:gd name="connsiteX4" fmla="*/ 142248 w 400518"/>
                <a:gd name="connsiteY4" fmla="*/ 15374 h 224720"/>
                <a:gd name="connsiteX5" fmla="*/ 27152 w 400518"/>
                <a:gd name="connsiteY5" fmla="*/ 70483 h 224720"/>
                <a:gd name="connsiteX6" fmla="*/ 0 w 400518"/>
                <a:gd name="connsiteY6" fmla="*/ 125579 h 224720"/>
                <a:gd name="connsiteX7" fmla="*/ 0 w 400518"/>
                <a:gd name="connsiteY7" fmla="*/ 224721 h 224720"/>
                <a:gd name="connsiteX8" fmla="*/ 26438 w 400518"/>
                <a:gd name="connsiteY8" fmla="*/ 224721 h 224720"/>
                <a:gd name="connsiteX9" fmla="*/ 26438 w 400518"/>
                <a:gd name="connsiteY9" fmla="*/ 125579 h 224720"/>
                <a:gd name="connsiteX10" fmla="*/ 43199 w 400518"/>
                <a:gd name="connsiteY10" fmla="*/ 91501 h 224720"/>
                <a:gd name="connsiteX11" fmla="*/ 149704 w 400518"/>
                <a:gd name="connsiteY11" fmla="*/ 40741 h 224720"/>
                <a:gd name="connsiteX12" fmla="*/ 237834 w 400518"/>
                <a:gd name="connsiteY12" fmla="*/ 26438 h 224720"/>
                <a:gd name="connsiteX13" fmla="*/ 326982 w 400518"/>
                <a:gd name="connsiteY13" fmla="*/ 40979 h 224720"/>
                <a:gd name="connsiteX14" fmla="*/ 400518 w 400518"/>
                <a:gd name="connsiteY14" fmla="*/ 69703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518" h="224720">
                  <a:moveTo>
                    <a:pt x="400518" y="69703"/>
                  </a:moveTo>
                  <a:cubicBezTo>
                    <a:pt x="398113" y="59256"/>
                    <a:pt x="396783" y="48590"/>
                    <a:pt x="396553" y="37872"/>
                  </a:cubicBezTo>
                  <a:cubicBezTo>
                    <a:pt x="376381" y="28348"/>
                    <a:pt x="355323" y="20821"/>
                    <a:pt x="333684" y="15400"/>
                  </a:cubicBezTo>
                  <a:cubicBezTo>
                    <a:pt x="302541" y="6114"/>
                    <a:pt x="270318" y="936"/>
                    <a:pt x="237834" y="0"/>
                  </a:cubicBezTo>
                  <a:cubicBezTo>
                    <a:pt x="205359" y="33"/>
                    <a:pt x="173096" y="5223"/>
                    <a:pt x="142248" y="15374"/>
                  </a:cubicBezTo>
                  <a:cubicBezTo>
                    <a:pt x="100874" y="26655"/>
                    <a:pt x="61880" y="45325"/>
                    <a:pt x="27152" y="70483"/>
                  </a:cubicBezTo>
                  <a:cubicBezTo>
                    <a:pt x="10050" y="83646"/>
                    <a:pt x="20" y="103998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41"/>
                    <a:pt x="32649" y="99662"/>
                    <a:pt x="43199" y="91501"/>
                  </a:cubicBezTo>
                  <a:cubicBezTo>
                    <a:pt x="75366" y="68326"/>
                    <a:pt x="111443" y="51131"/>
                    <a:pt x="149704" y="40741"/>
                  </a:cubicBezTo>
                  <a:cubicBezTo>
                    <a:pt x="178152" y="31393"/>
                    <a:pt x="207890" y="26567"/>
                    <a:pt x="237834" y="26438"/>
                  </a:cubicBezTo>
                  <a:cubicBezTo>
                    <a:pt x="268053" y="27412"/>
                    <a:pt x="298019" y="32300"/>
                    <a:pt x="326982" y="40979"/>
                  </a:cubicBezTo>
                  <a:cubicBezTo>
                    <a:pt x="352653" y="47271"/>
                    <a:pt x="377379" y="56930"/>
                    <a:pt x="400518" y="69703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429960-6ECB-22FC-A2E9-99FC7C48C5B3}"/>
                </a:ext>
              </a:extLst>
            </p:cNvPr>
            <p:cNvSpPr/>
            <p:nvPr/>
          </p:nvSpPr>
          <p:spPr>
            <a:xfrm>
              <a:off x="9514559" y="1695157"/>
              <a:ext cx="475894" cy="224720"/>
            </a:xfrm>
            <a:custGeom>
              <a:avLst/>
              <a:gdLst>
                <a:gd name="connsiteX0" fmla="*/ 448120 w 475894"/>
                <a:gd name="connsiteY0" fmla="*/ 70060 h 224720"/>
                <a:gd name="connsiteX1" fmla="*/ 333816 w 475894"/>
                <a:gd name="connsiteY1" fmla="*/ 15453 h 224720"/>
                <a:gd name="connsiteX2" fmla="*/ 237940 w 475894"/>
                <a:gd name="connsiteY2" fmla="*/ 0 h 224720"/>
                <a:gd name="connsiteX3" fmla="*/ 142380 w 475894"/>
                <a:gd name="connsiteY3" fmla="*/ 15374 h 224720"/>
                <a:gd name="connsiteX4" fmla="*/ 27284 w 475894"/>
                <a:gd name="connsiteY4" fmla="*/ 70483 h 224720"/>
                <a:gd name="connsiteX5" fmla="*/ 0 w 475894"/>
                <a:gd name="connsiteY5" fmla="*/ 125579 h 224720"/>
                <a:gd name="connsiteX6" fmla="*/ 0 w 475894"/>
                <a:gd name="connsiteY6" fmla="*/ 224721 h 224720"/>
                <a:gd name="connsiteX7" fmla="*/ 26438 w 475894"/>
                <a:gd name="connsiteY7" fmla="*/ 224721 h 224720"/>
                <a:gd name="connsiteX8" fmla="*/ 26438 w 475894"/>
                <a:gd name="connsiteY8" fmla="*/ 125579 h 224720"/>
                <a:gd name="connsiteX9" fmla="*/ 43212 w 475894"/>
                <a:gd name="connsiteY9" fmla="*/ 91501 h 224720"/>
                <a:gd name="connsiteX10" fmla="*/ 149704 w 475894"/>
                <a:gd name="connsiteY10" fmla="*/ 40741 h 224720"/>
                <a:gd name="connsiteX11" fmla="*/ 237940 w 475894"/>
                <a:gd name="connsiteY11" fmla="*/ 26438 h 224720"/>
                <a:gd name="connsiteX12" fmla="*/ 327101 w 475894"/>
                <a:gd name="connsiteY12" fmla="*/ 40978 h 224720"/>
                <a:gd name="connsiteX13" fmla="*/ 431675 w 475894"/>
                <a:gd name="connsiteY13" fmla="*/ 90734 h 224720"/>
                <a:gd name="connsiteX14" fmla="*/ 432812 w 475894"/>
                <a:gd name="connsiteY14" fmla="*/ 91580 h 224720"/>
                <a:gd name="connsiteX15" fmla="*/ 449441 w 475894"/>
                <a:gd name="connsiteY15" fmla="*/ 125579 h 224720"/>
                <a:gd name="connsiteX16" fmla="*/ 449441 w 475894"/>
                <a:gd name="connsiteY16" fmla="*/ 224721 h 224720"/>
                <a:gd name="connsiteX17" fmla="*/ 475879 w 475894"/>
                <a:gd name="connsiteY17" fmla="*/ 224721 h 224720"/>
                <a:gd name="connsiteX18" fmla="*/ 475879 w 475894"/>
                <a:gd name="connsiteY18" fmla="*/ 125579 h 224720"/>
                <a:gd name="connsiteX19" fmla="*/ 448120 w 475894"/>
                <a:gd name="connsiteY19" fmla="*/ 70060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5894" h="224720">
                  <a:moveTo>
                    <a:pt x="448120" y="70060"/>
                  </a:moveTo>
                  <a:cubicBezTo>
                    <a:pt x="414430" y="43782"/>
                    <a:pt x="375426" y="25149"/>
                    <a:pt x="333816" y="15453"/>
                  </a:cubicBezTo>
                  <a:cubicBezTo>
                    <a:pt x="302666" y="6152"/>
                    <a:pt x="270434" y="958"/>
                    <a:pt x="237940" y="0"/>
                  </a:cubicBezTo>
                  <a:cubicBezTo>
                    <a:pt x="205474" y="32"/>
                    <a:pt x="173219" y="5221"/>
                    <a:pt x="142380" y="15374"/>
                  </a:cubicBezTo>
                  <a:cubicBezTo>
                    <a:pt x="101003" y="26647"/>
                    <a:pt x="62008" y="45317"/>
                    <a:pt x="27284" y="70483"/>
                  </a:cubicBezTo>
                  <a:cubicBezTo>
                    <a:pt x="10127" y="83616"/>
                    <a:pt x="46" y="103973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37"/>
                    <a:pt x="32655" y="99657"/>
                    <a:pt x="43212" y="91501"/>
                  </a:cubicBezTo>
                  <a:cubicBezTo>
                    <a:pt x="75371" y="68320"/>
                    <a:pt x="111446" y="51125"/>
                    <a:pt x="149704" y="40741"/>
                  </a:cubicBezTo>
                  <a:cubicBezTo>
                    <a:pt x="178185" y="31383"/>
                    <a:pt x="207961" y="26557"/>
                    <a:pt x="237940" y="26438"/>
                  </a:cubicBezTo>
                  <a:cubicBezTo>
                    <a:pt x="268164" y="27407"/>
                    <a:pt x="298134" y="32294"/>
                    <a:pt x="327101" y="40978"/>
                  </a:cubicBezTo>
                  <a:cubicBezTo>
                    <a:pt x="365176" y="49721"/>
                    <a:pt x="400873" y="66705"/>
                    <a:pt x="431675" y="90734"/>
                  </a:cubicBezTo>
                  <a:lnTo>
                    <a:pt x="432812" y="91580"/>
                  </a:lnTo>
                  <a:cubicBezTo>
                    <a:pt x="443687" y="99424"/>
                    <a:pt x="449925" y="112181"/>
                    <a:pt x="449441" y="125579"/>
                  </a:cubicBezTo>
                  <a:lnTo>
                    <a:pt x="449441" y="224721"/>
                  </a:lnTo>
                  <a:lnTo>
                    <a:pt x="475879" y="224721"/>
                  </a:lnTo>
                  <a:lnTo>
                    <a:pt x="475879" y="125579"/>
                  </a:lnTo>
                  <a:cubicBezTo>
                    <a:pt x="476358" y="103625"/>
                    <a:pt x="465970" y="82849"/>
                    <a:pt x="448120" y="70060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09F3EA7-0F15-99A6-946A-69B1B6C0D2C5}"/>
                </a:ext>
              </a:extLst>
            </p:cNvPr>
            <p:cNvSpPr/>
            <p:nvPr/>
          </p:nvSpPr>
          <p:spPr>
            <a:xfrm>
              <a:off x="9633529" y="1428334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438 h 237939"/>
                <a:gd name="connsiteX6" fmla="*/ 211502 w 237939"/>
                <a:gd name="connsiteY6" fmla="*/ 118970 h 237939"/>
                <a:gd name="connsiteX7" fmla="*/ 118970 w 237939"/>
                <a:gd name="connsiteY7" fmla="*/ 211502 h 237939"/>
                <a:gd name="connsiteX8" fmla="*/ 26438 w 237939"/>
                <a:gd name="connsiteY8" fmla="*/ 118970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5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5"/>
                    <a:pt x="53264" y="237940"/>
                    <a:pt x="118970" y="237940"/>
                  </a:cubicBezTo>
                  <a:close/>
                  <a:moveTo>
                    <a:pt x="118970" y="26438"/>
                  </a:moveTo>
                  <a:cubicBezTo>
                    <a:pt x="170074" y="26438"/>
                    <a:pt x="211502" y="67866"/>
                    <a:pt x="211502" y="118970"/>
                  </a:cubicBezTo>
                  <a:cubicBezTo>
                    <a:pt x="211502" y="170074"/>
                    <a:pt x="170074" y="211502"/>
                    <a:pt x="118970" y="211502"/>
                  </a:cubicBezTo>
                  <a:cubicBezTo>
                    <a:pt x="67866" y="211502"/>
                    <a:pt x="26438" y="170074"/>
                    <a:pt x="26438" y="118970"/>
                  </a:cubicBezTo>
                  <a:cubicBezTo>
                    <a:pt x="26475" y="67870"/>
                    <a:pt x="67870" y="26444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C4D62B-F4DC-645C-CC3E-0DF8EE5064DA}"/>
              </a:ext>
            </a:extLst>
          </p:cNvPr>
          <p:cNvSpPr txBox="1"/>
          <p:nvPr/>
        </p:nvSpPr>
        <p:spPr>
          <a:xfrm>
            <a:off x="5304550" y="2284349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 배송 시간 단축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1446A-0180-C140-866F-7D1DF50BF34C}"/>
              </a:ext>
            </a:extLst>
          </p:cNvPr>
          <p:cNvSpPr txBox="1"/>
          <p:nvPr/>
        </p:nvSpPr>
        <p:spPr>
          <a:xfrm>
            <a:off x="9346213" y="2284350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불만율 감소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A94085-262E-BDBA-84F8-41A1EDF275EC}"/>
              </a:ext>
            </a:extLst>
          </p:cNvPr>
          <p:cNvSpPr txBox="1"/>
          <p:nvPr/>
        </p:nvSpPr>
        <p:spPr>
          <a:xfrm>
            <a:off x="9544108" y="1701551"/>
            <a:ext cx="1290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-15%</a:t>
            </a:r>
            <a:endParaRPr lang="ko-KR" altLang="en-US" sz="3200" dirty="0">
              <a:solidFill>
                <a:srgbClr val="5485F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0" name="그래픽 69" descr="상자 윤곽선">
            <a:extLst>
              <a:ext uri="{FF2B5EF4-FFF2-40B4-BE49-F238E27FC236}">
                <a16:creationId xmlns:a16="http://schemas.microsoft.com/office/drawing/2014/main" id="{A09D7FA9-64E2-B233-7F4C-DA4017C03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4464" y="645893"/>
            <a:ext cx="1186345" cy="1186345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 배송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5F6ED-1CBF-1E42-A81A-170C878DE796}"/>
              </a:ext>
            </a:extLst>
          </p:cNvPr>
          <p:cNvSpPr txBox="1"/>
          <p:nvPr/>
        </p:nvSpPr>
        <p:spPr>
          <a:xfrm>
            <a:off x="738587" y="2621943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고객들은 평균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번씩 주문 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A2C26E-B0D9-6A0F-DA8E-FD1EAB4929FF}"/>
              </a:ext>
            </a:extLst>
          </p:cNvPr>
          <p:cNvSpPr txBox="1"/>
          <p:nvPr/>
        </p:nvSpPr>
        <p:spPr>
          <a:xfrm>
            <a:off x="4438327" y="2603981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고객님의 소중한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더 빨리 받아보세요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E31775-A0FC-E91F-A13F-9A2F5563E2F5}"/>
              </a:ext>
            </a:extLst>
          </p:cNvPr>
          <p:cNvSpPr txBox="1"/>
          <p:nvPr/>
        </p:nvSpPr>
        <p:spPr>
          <a:xfrm>
            <a:off x="1376583" y="2284239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A8B982-DDED-477B-2437-C17146E04251}"/>
              </a:ext>
            </a:extLst>
          </p:cNvPr>
          <p:cNvSpPr txBox="1"/>
          <p:nvPr/>
        </p:nvSpPr>
        <p:spPr>
          <a:xfrm>
            <a:off x="8900635" y="2616712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 배송보다 더욱 빨라진 배송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D80E59-DD89-C0E8-ECD5-B7BC3BABEDF4}"/>
              </a:ext>
            </a:extLst>
          </p:cNvPr>
          <p:cNvSpPr/>
          <p:nvPr/>
        </p:nvSpPr>
        <p:spPr>
          <a:xfrm>
            <a:off x="1117130" y="4455591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9D7F-94F1-580F-D82D-5A7C0EA3C813}"/>
              </a:ext>
            </a:extLst>
          </p:cNvPr>
          <p:cNvSpPr/>
          <p:nvPr/>
        </p:nvSpPr>
        <p:spPr>
          <a:xfrm>
            <a:off x="2993770" y="4455590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2EF68-8713-577E-F570-027DBCD10AFE}"/>
              </a:ext>
            </a:extLst>
          </p:cNvPr>
          <p:cNvSpPr/>
          <p:nvPr/>
        </p:nvSpPr>
        <p:spPr>
          <a:xfrm>
            <a:off x="4870408" y="4455589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6714CD-C7BE-6E55-3383-12BC9AFEDDD6}"/>
              </a:ext>
            </a:extLst>
          </p:cNvPr>
          <p:cNvCxnSpPr/>
          <p:nvPr/>
        </p:nvCxnSpPr>
        <p:spPr>
          <a:xfrm>
            <a:off x="1301125" y="4645160"/>
            <a:ext cx="3569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5D6071-212F-CA55-8639-CF536169E8E0}"/>
              </a:ext>
            </a:extLst>
          </p:cNvPr>
          <p:cNvSpPr txBox="1"/>
          <p:nvPr/>
        </p:nvSpPr>
        <p:spPr>
          <a:xfrm>
            <a:off x="1018036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6A35-6BC8-643E-7E29-2A5942E7F02C}"/>
              </a:ext>
            </a:extLst>
          </p:cNvPr>
          <p:cNvSpPr txBox="1"/>
          <p:nvPr/>
        </p:nvSpPr>
        <p:spPr>
          <a:xfrm>
            <a:off x="2915423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56DA6-8BA0-7179-B624-8F09B2FE772E}"/>
              </a:ext>
            </a:extLst>
          </p:cNvPr>
          <p:cNvSpPr txBox="1"/>
          <p:nvPr/>
        </p:nvSpPr>
        <p:spPr>
          <a:xfrm>
            <a:off x="4781404" y="418757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84C98-176E-B6EE-68FB-6694E15C33C9}"/>
              </a:ext>
            </a:extLst>
          </p:cNvPr>
          <p:cNvSpPr txBox="1"/>
          <p:nvPr/>
        </p:nvSpPr>
        <p:spPr>
          <a:xfrm>
            <a:off x="1095328" y="44979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86617-7121-4F15-799C-E6CF893C67F1}"/>
              </a:ext>
            </a:extLst>
          </p:cNvPr>
          <p:cNvSpPr txBox="1"/>
          <p:nvPr/>
        </p:nvSpPr>
        <p:spPr>
          <a:xfrm>
            <a:off x="2956171" y="449791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11CB1-5399-6014-65FE-EED2E8980486}"/>
              </a:ext>
            </a:extLst>
          </p:cNvPr>
          <p:cNvSpPr txBox="1"/>
          <p:nvPr/>
        </p:nvSpPr>
        <p:spPr>
          <a:xfrm>
            <a:off x="4837837" y="449127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517119-8CE8-1C09-7538-D43ABEDB7399}"/>
              </a:ext>
            </a:extLst>
          </p:cNvPr>
          <p:cNvSpPr/>
          <p:nvPr/>
        </p:nvSpPr>
        <p:spPr>
          <a:xfrm>
            <a:off x="560291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C665D-A28F-6B74-38B4-4CEE32F1B554}"/>
              </a:ext>
            </a:extLst>
          </p:cNvPr>
          <p:cNvSpPr/>
          <p:nvPr/>
        </p:nvSpPr>
        <p:spPr>
          <a:xfrm>
            <a:off x="2457679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CACE79-5100-865C-C9C4-8B1ED7185D32}"/>
              </a:ext>
            </a:extLst>
          </p:cNvPr>
          <p:cNvSpPr/>
          <p:nvPr/>
        </p:nvSpPr>
        <p:spPr>
          <a:xfrm>
            <a:off x="4313569" y="5107122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B07FA1-70B5-5898-ABF5-CAB1FF71BA0B}"/>
              </a:ext>
            </a:extLst>
          </p:cNvPr>
          <p:cNvSpPr/>
          <p:nvPr/>
        </p:nvSpPr>
        <p:spPr>
          <a:xfrm>
            <a:off x="2146290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0A9663-626E-1B31-F899-8B39AF639685}"/>
              </a:ext>
            </a:extLst>
          </p:cNvPr>
          <p:cNvSpPr/>
          <p:nvPr/>
        </p:nvSpPr>
        <p:spPr>
          <a:xfrm>
            <a:off x="4022929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래픽 46" descr="오른쪽을 가리키는 검지  윤곽선">
            <a:extLst>
              <a:ext uri="{FF2B5EF4-FFF2-40B4-BE49-F238E27FC236}">
                <a16:creationId xmlns:a16="http://schemas.microsoft.com/office/drawing/2014/main" id="{7D03A8FC-3868-5ABE-FDD3-C25EBE93B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2183" y="5285412"/>
            <a:ext cx="650831" cy="650831"/>
          </a:xfrm>
          <a:prstGeom prst="rect">
            <a:avLst/>
          </a:prstGeom>
        </p:spPr>
      </p:pic>
      <p:sp>
        <p:nvSpPr>
          <p:cNvPr id="49" name="막힌 원호 48">
            <a:extLst>
              <a:ext uri="{FF2B5EF4-FFF2-40B4-BE49-F238E27FC236}">
                <a16:creationId xmlns:a16="http://schemas.microsoft.com/office/drawing/2014/main" id="{2EC53F5E-737F-72A0-E946-3582BB42231E}"/>
              </a:ext>
            </a:extLst>
          </p:cNvPr>
          <p:cNvSpPr/>
          <p:nvPr/>
        </p:nvSpPr>
        <p:spPr>
          <a:xfrm>
            <a:off x="1095328" y="5220384"/>
            <a:ext cx="263955" cy="267190"/>
          </a:xfrm>
          <a:prstGeom prst="blockArc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6CBA2D-EBD7-EA02-324C-75C70F01C247}"/>
              </a:ext>
            </a:extLst>
          </p:cNvPr>
          <p:cNvSpPr txBox="1"/>
          <p:nvPr/>
        </p:nvSpPr>
        <p:spPr>
          <a:xfrm>
            <a:off x="488768" y="591163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 고르고</a:t>
            </a:r>
          </a:p>
        </p:txBody>
      </p:sp>
      <p:pic>
        <p:nvPicPr>
          <p:cNvPr id="53" name="그래픽 52" descr="신용 카드 윤곽선">
            <a:extLst>
              <a:ext uri="{FF2B5EF4-FFF2-40B4-BE49-F238E27FC236}">
                <a16:creationId xmlns:a16="http://schemas.microsoft.com/office/drawing/2014/main" id="{915F3553-6410-DFCE-99EE-FD0C1EE85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5537" y="515362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3FDE5D-C0EB-1B3F-A51C-56AE07CF8456}"/>
              </a:ext>
            </a:extLst>
          </p:cNvPr>
          <p:cNvSpPr txBox="1"/>
          <p:nvPr/>
        </p:nvSpPr>
        <p:spPr>
          <a:xfrm>
            <a:off x="2436929" y="589577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결제하면</a:t>
            </a:r>
          </a:p>
        </p:txBody>
      </p:sp>
      <p:pic>
        <p:nvPicPr>
          <p:cNvPr id="65" name="그래픽 64" descr="트럭 윤곽선">
            <a:extLst>
              <a:ext uri="{FF2B5EF4-FFF2-40B4-BE49-F238E27FC236}">
                <a16:creationId xmlns:a16="http://schemas.microsoft.com/office/drawing/2014/main" id="{C884CC76-810A-E7F0-38B3-2E04CF1A4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4208" y="5096348"/>
            <a:ext cx="914400" cy="9144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9DE162-F989-18EA-BEF5-D05685B0EEC3}"/>
              </a:ext>
            </a:extLst>
          </p:cNvPr>
          <p:cNvSpPr txBox="1"/>
          <p:nvPr/>
        </p:nvSpPr>
        <p:spPr>
          <a:xfrm>
            <a:off x="4440885" y="589289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배송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021CC-2032-455A-F691-55F678DC9D95}"/>
              </a:ext>
            </a:extLst>
          </p:cNvPr>
          <p:cNvSpPr txBox="1"/>
          <p:nvPr/>
        </p:nvSpPr>
        <p:spPr>
          <a:xfrm>
            <a:off x="395421" y="3344589"/>
            <a:ext cx="243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정기배송</a:t>
            </a:r>
            <a:endParaRPr lang="en-US" altLang="ko-KR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4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주문법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794507-4635-A968-93E0-852B6E03BC0C}"/>
              </a:ext>
            </a:extLst>
          </p:cNvPr>
          <p:cNvCxnSpPr>
            <a:cxnSpLocks/>
          </p:cNvCxnSpPr>
          <p:nvPr/>
        </p:nvCxnSpPr>
        <p:spPr>
          <a:xfrm>
            <a:off x="6096000" y="3459536"/>
            <a:ext cx="0" cy="2731886"/>
          </a:xfrm>
          <a:prstGeom prst="line">
            <a:avLst/>
          </a:prstGeom>
          <a:ln w="28575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11CD-BE20-4868-F469-20A79901658D}"/>
              </a:ext>
            </a:extLst>
          </p:cNvPr>
          <p:cNvSpPr txBox="1"/>
          <p:nvPr/>
        </p:nvSpPr>
        <p:spPr>
          <a:xfrm>
            <a:off x="6184500" y="3343160"/>
            <a:ext cx="14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57C8295-A505-7248-BD19-9EA9963FCB08}"/>
              </a:ext>
            </a:extLst>
          </p:cNvPr>
          <p:cNvCxnSpPr>
            <a:cxnSpLocks/>
          </p:cNvCxnSpPr>
          <p:nvPr/>
        </p:nvCxnSpPr>
        <p:spPr>
          <a:xfrm>
            <a:off x="4022929" y="671865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D2CD3C-F60A-637E-02D3-BB9A9ECE75E4}"/>
              </a:ext>
            </a:extLst>
          </p:cNvPr>
          <p:cNvCxnSpPr>
            <a:cxnSpLocks/>
          </p:cNvCxnSpPr>
          <p:nvPr/>
        </p:nvCxnSpPr>
        <p:spPr>
          <a:xfrm>
            <a:off x="8169813" y="645893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5BC986-81F0-7CE2-DE55-A17CC25C2290}"/>
              </a:ext>
            </a:extLst>
          </p:cNvPr>
          <p:cNvSpPr txBox="1"/>
          <p:nvPr/>
        </p:nvSpPr>
        <p:spPr>
          <a:xfrm>
            <a:off x="6493024" y="3772688"/>
            <a:ext cx="507670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최다 구매지역인 서울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충청의 불만족율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(30%)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개선함으로써 충성고객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 기대</a:t>
            </a:r>
            <a:endParaRPr lang="en-US" altLang="ko-KR" sz="16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최다 유입 상품인 기저귀의 정기 구매를 통해 지속적인 구매를 유도한다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3522684-8691-80E3-D045-62659B91C87F}"/>
              </a:ext>
            </a:extLst>
          </p:cNvPr>
          <p:cNvCxnSpPr>
            <a:cxnSpLocks/>
          </p:cNvCxnSpPr>
          <p:nvPr/>
        </p:nvCxnSpPr>
        <p:spPr>
          <a:xfrm>
            <a:off x="6385098" y="5461411"/>
            <a:ext cx="51846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961FEF-828D-0DCB-E0D7-E31DA9FFEB3F}"/>
              </a:ext>
            </a:extLst>
          </p:cNvPr>
          <p:cNvSpPr txBox="1"/>
          <p:nvPr/>
        </p:nvSpPr>
        <p:spPr>
          <a:xfrm>
            <a:off x="6780663" y="5606593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20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감소 및 재구매율 증대 기대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442B3-B153-A319-42C4-E1294A68151F}"/>
              </a:ext>
            </a:extLst>
          </p:cNvPr>
          <p:cNvSpPr txBox="1"/>
          <p:nvPr/>
        </p:nvSpPr>
        <p:spPr>
          <a:xfrm>
            <a:off x="13268905" y="1091260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F7679-390C-FE42-E989-3E737976379E}"/>
              </a:ext>
            </a:extLst>
          </p:cNvPr>
          <p:cNvSpPr txBox="1"/>
          <p:nvPr/>
        </p:nvSpPr>
        <p:spPr>
          <a:xfrm>
            <a:off x="13354117" y="4221439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9E81788-9EB7-4731-2AED-3E3B668A8F9E}"/>
              </a:ext>
            </a:extLst>
          </p:cNvPr>
          <p:cNvSpPr/>
          <p:nvPr/>
        </p:nvSpPr>
        <p:spPr>
          <a:xfrm rot="16200000">
            <a:off x="12617689" y="2582308"/>
            <a:ext cx="2501422" cy="739907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AE0C1-B99F-84A2-9E78-A0A8A050EFCE}"/>
              </a:ext>
            </a:extLst>
          </p:cNvPr>
          <p:cNvSpPr/>
          <p:nvPr/>
        </p:nvSpPr>
        <p:spPr>
          <a:xfrm>
            <a:off x="4895003" y="279400"/>
            <a:ext cx="6819226" cy="306343"/>
          </a:xfrm>
          <a:prstGeom prst="rect">
            <a:avLst/>
          </a:prstGeom>
          <a:noFill/>
          <a:ln w="28575">
            <a:solidFill>
              <a:srgbClr val="5F8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20727F7-016C-9AFE-31C6-A5A7C4E786A1}"/>
              </a:ext>
            </a:extLst>
          </p:cNvPr>
          <p:cNvSpPr/>
          <p:nvPr/>
        </p:nvSpPr>
        <p:spPr>
          <a:xfrm>
            <a:off x="4912040" y="162913"/>
            <a:ext cx="7080999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+3.5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74489-711E-AA5A-AAAE-445346C23C07}"/>
              </a:ext>
            </a:extLst>
          </p:cNvPr>
          <p:cNvSpPr txBox="1"/>
          <p:nvPr/>
        </p:nvSpPr>
        <p:spPr>
          <a:xfrm>
            <a:off x="4903537" y="238420"/>
            <a:ext cx="1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56.5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11B9-C9F8-3BF1-6652-9A3A2E5249F4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67875-765A-4E13-A61C-1262EF7FCE6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71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4F725F-FE08-ED90-8561-04081DAE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0" y="1143000"/>
            <a:ext cx="860422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A947C-F1DA-D553-92EF-C2FBFCAE321B}"/>
              </a:ext>
            </a:extLst>
          </p:cNvPr>
          <p:cNvSpPr txBox="1"/>
          <p:nvPr/>
        </p:nvSpPr>
        <p:spPr>
          <a:xfrm>
            <a:off x="2737789" y="-145791"/>
            <a:ext cx="6716421" cy="14329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3"/>
              </a:rPr>
              <a:t>http://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3"/>
              </a:rPr>
              <a:t>141.223.140.25:8001</a:t>
            </a:r>
            <a:endParaRPr lang="en-US" altLang="ko-KR" sz="20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주소에서 직접 모델을 돌리고 결과를 확인할 수 있습니다</a:t>
            </a:r>
            <a:endParaRPr lang="en-US" altLang="ko-KR" sz="20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2F007-2763-D5C8-FC51-51A021ED6F65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10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CAA75A-E7DA-C3E0-AD2C-0D2C15773E2E}"/>
              </a:ext>
            </a:extLst>
          </p:cNvPr>
          <p:cNvSpPr/>
          <p:nvPr/>
        </p:nvSpPr>
        <p:spPr>
          <a:xfrm>
            <a:off x="567891" y="4769127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아침으로 </a:t>
            </a:r>
            <a:r>
              <a:rPr lang="ko-KR" altLang="en-US" sz="1200" dirty="0" err="1">
                <a:solidFill>
                  <a:schemeClr val="tx1"/>
                </a:solidFill>
              </a:rPr>
              <a:t>족발을</a:t>
            </a:r>
            <a:r>
              <a:rPr lang="ko-KR" altLang="en-US" sz="1200" dirty="0">
                <a:solidFill>
                  <a:schemeClr val="tx1"/>
                </a:solidFill>
              </a:rPr>
              <a:t> 먹고 저녁으로 샌드위치 야식으로 비빔국수 새벽에 하는 발표 환상적인 하루</a:t>
            </a:r>
            <a:r>
              <a:rPr lang="en-US" altLang="ko-KR" sz="1200" dirty="0">
                <a:solidFill>
                  <a:schemeClr val="tx1"/>
                </a:solidFill>
              </a:rPr>
              <a:t>, nice day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BFC80-FB08-8EF4-AAB6-FA833E5F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29396" r="24341" b="5396"/>
          <a:stretch/>
        </p:blipFill>
        <p:spPr>
          <a:xfrm>
            <a:off x="4238388" y="1743703"/>
            <a:ext cx="3715223" cy="3169631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A338073C-3BD9-8232-B15B-A1E798D5C04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Learned Lesson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41F0E1EA-0FA3-E50C-CA94-4AF75277AE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D63FFF-F116-3ACC-EB64-6214C642AEAD}"/>
              </a:ext>
            </a:extLst>
          </p:cNvPr>
          <p:cNvSpPr/>
          <p:nvPr/>
        </p:nvSpPr>
        <p:spPr>
          <a:xfrm>
            <a:off x="567891" y="708041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9E4573-C191-4C34-CB53-DCC659209161}"/>
              </a:ext>
            </a:extLst>
          </p:cNvPr>
          <p:cNvSpPr/>
          <p:nvPr/>
        </p:nvSpPr>
        <p:spPr>
          <a:xfrm>
            <a:off x="567891" y="2738584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2AA7B4-A928-1482-E808-04497A087A77}"/>
              </a:ext>
            </a:extLst>
          </p:cNvPr>
          <p:cNvSpPr/>
          <p:nvPr/>
        </p:nvSpPr>
        <p:spPr>
          <a:xfrm>
            <a:off x="8284143" y="601092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71C093-9C96-9317-6B71-61922979FC0E}"/>
              </a:ext>
            </a:extLst>
          </p:cNvPr>
          <p:cNvSpPr/>
          <p:nvPr/>
        </p:nvSpPr>
        <p:spPr>
          <a:xfrm>
            <a:off x="8284143" y="2631635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F5BDBA-4674-B612-FA32-E60F3E9DD5C5}"/>
              </a:ext>
            </a:extLst>
          </p:cNvPr>
          <p:cNvSpPr/>
          <p:nvPr/>
        </p:nvSpPr>
        <p:spPr>
          <a:xfrm>
            <a:off x="8284143" y="4662178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단순히 그래프 그리기가 아니라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분석이 무엇인지 가닥이 잡혔다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데이터를 통해 어떤 가치를 창출할 것인지를 고민하는 과정에서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팀원들의 도움을 많이 받았다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프로젝트를 무사히 마무리 할 수 있게 도와준 팀원들에게 고맙다는 말을 전한다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E071358-4A67-A40D-3DCD-4CA3ABA1A23F}"/>
              </a:ext>
            </a:extLst>
          </p:cNvPr>
          <p:cNvSpPr txBox="1"/>
          <p:nvPr/>
        </p:nvSpPr>
        <p:spPr>
          <a:xfrm>
            <a:off x="5681330" y="983993"/>
            <a:ext cx="829340" cy="746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3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A2</a:t>
            </a:r>
            <a:endParaRPr lang="ko-KR" sz="3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4FB14-EAAF-A2DA-5606-6B7D030B116B}"/>
              </a:ext>
            </a:extLst>
          </p:cNvPr>
          <p:cNvSpPr txBox="1"/>
          <p:nvPr/>
        </p:nvSpPr>
        <p:spPr>
          <a:xfrm>
            <a:off x="8380321" y="2888296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분석의 깊이와 전 과정의 어려움을 알게 되었다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 함께 하는 프로젝트인 만큼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큰 도움이 되고 싶었으나 능력이 부족해 그러지 못한 것 같아 아쉽고 미안하다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스스로의 부족함에 대해 알게 된 시간이었다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B27FAC-A44B-5E00-7140-E52799B6473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48400" y="1443303"/>
            <a:ext cx="2035743" cy="678254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CFFF93-8F8B-44D2-110F-A4EADE112EAD}"/>
              </a:ext>
            </a:extLst>
          </p:cNvPr>
          <p:cNvCxnSpPr>
            <a:cxnSpLocks/>
          </p:cNvCxnSpPr>
          <p:nvPr/>
        </p:nvCxnSpPr>
        <p:spPr>
          <a:xfrm>
            <a:off x="7484533" y="3667297"/>
            <a:ext cx="799610" cy="1823953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DFF16A-D356-387C-8078-9D50500FA97B}"/>
              </a:ext>
            </a:extLst>
          </p:cNvPr>
          <p:cNvCxnSpPr>
            <a:cxnSpLocks/>
          </p:cNvCxnSpPr>
          <p:nvPr/>
        </p:nvCxnSpPr>
        <p:spPr>
          <a:xfrm>
            <a:off x="3907857" y="1570642"/>
            <a:ext cx="1773473" cy="550915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64D6CF-D34F-D845-9DDE-756A9F6DEEB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907857" y="4183652"/>
            <a:ext cx="884276" cy="1427686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424FE7-84BF-3477-D1D4-D40A63016E38}"/>
              </a:ext>
            </a:extLst>
          </p:cNvPr>
          <p:cNvCxnSpPr>
            <a:cxnSpLocks/>
          </p:cNvCxnSpPr>
          <p:nvPr/>
        </p:nvCxnSpPr>
        <p:spPr>
          <a:xfrm flipV="1">
            <a:off x="3907857" y="2421957"/>
            <a:ext cx="1416181" cy="1072279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6CBD85-95A2-A7D8-7C15-DBD9A28E494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91919" y="2405060"/>
            <a:ext cx="1292224" cy="1068786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Shape 1">
            <a:extLst>
              <a:ext uri="{FF2B5EF4-FFF2-40B4-BE49-F238E27FC236}">
                <a16:creationId xmlns:a16="http://schemas.microsoft.com/office/drawing/2014/main" id="{084594DF-6622-C03D-4329-06954D7ACE2E}"/>
              </a:ext>
            </a:extLst>
          </p:cNvPr>
          <p:cNvSpPr txBox="1"/>
          <p:nvPr/>
        </p:nvSpPr>
        <p:spPr>
          <a:xfrm>
            <a:off x="9552218" y="2475191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민지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5B50EF06-8BC4-D6E4-872A-C9F3E02F57B3}"/>
              </a:ext>
            </a:extLst>
          </p:cNvPr>
          <p:cNvSpPr txBox="1"/>
          <p:nvPr/>
        </p:nvSpPr>
        <p:spPr>
          <a:xfrm>
            <a:off x="9552218" y="4439249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경로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TextShape 1">
            <a:extLst>
              <a:ext uri="{FF2B5EF4-FFF2-40B4-BE49-F238E27FC236}">
                <a16:creationId xmlns:a16="http://schemas.microsoft.com/office/drawing/2014/main" id="{8A20049D-2700-0CC4-36D8-2DCF8E949760}"/>
              </a:ext>
            </a:extLst>
          </p:cNvPr>
          <p:cNvSpPr txBox="1"/>
          <p:nvPr/>
        </p:nvSpPr>
        <p:spPr>
          <a:xfrm>
            <a:off x="9552218" y="480527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성군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Shape 1">
            <a:extLst>
              <a:ext uri="{FF2B5EF4-FFF2-40B4-BE49-F238E27FC236}">
                <a16:creationId xmlns:a16="http://schemas.microsoft.com/office/drawing/2014/main" id="{70A16A6B-08B4-B252-C53B-A68FB6B38537}"/>
              </a:ext>
            </a:extLst>
          </p:cNvPr>
          <p:cNvSpPr txBox="1"/>
          <p:nvPr/>
        </p:nvSpPr>
        <p:spPr>
          <a:xfrm>
            <a:off x="1835966" y="2528925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하영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Shape 1">
            <a:extLst>
              <a:ext uri="{FF2B5EF4-FFF2-40B4-BE49-F238E27FC236}">
                <a16:creationId xmlns:a16="http://schemas.microsoft.com/office/drawing/2014/main" id="{C0065386-76F3-2DAC-486B-1C21E1411C7C}"/>
              </a:ext>
            </a:extLst>
          </p:cNvPr>
          <p:cNvSpPr txBox="1"/>
          <p:nvPr/>
        </p:nvSpPr>
        <p:spPr>
          <a:xfrm>
            <a:off x="1835966" y="4579273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예찬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A9404FD4-3830-5DB0-AA38-294BCF1B5947}"/>
              </a:ext>
            </a:extLst>
          </p:cNvPr>
          <p:cNvSpPr txBox="1"/>
          <p:nvPr/>
        </p:nvSpPr>
        <p:spPr>
          <a:xfrm>
            <a:off x="1835966" y="527877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동언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7D64B-7615-7FE5-96B5-880ACDE5ADD9}"/>
              </a:ext>
            </a:extLst>
          </p:cNvPr>
          <p:cNvSpPr txBox="1"/>
          <p:nvPr/>
        </p:nvSpPr>
        <p:spPr>
          <a:xfrm>
            <a:off x="3802296" y="5522815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0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218B3-1BAF-A6F2-263B-5F7517F4D454}"/>
              </a:ext>
            </a:extLst>
          </p:cNvPr>
          <p:cNvSpPr txBox="1"/>
          <p:nvPr/>
        </p:nvSpPr>
        <p:spPr>
          <a:xfrm>
            <a:off x="8380320" y="856728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팀프로젝트를 경험하며 기업의 사고로 문제를 바라보는 방법을 배웠다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/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뛰어난 강사님들께서 해 주신 말들이 기억에 남아 계속 도움이 될 것 같다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F9903-4EAF-9C5B-97CC-1687F6BFD372}"/>
              </a:ext>
            </a:extLst>
          </p:cNvPr>
          <p:cNvSpPr txBox="1"/>
          <p:nvPr/>
        </p:nvSpPr>
        <p:spPr>
          <a:xfrm>
            <a:off x="646556" y="856728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분석의 깊이와 전 과정의 어려움을 알게 되었다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 함께 하는 프로젝트인 만큼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큰 도움이 되고 싶었으나 능력이 부족해 그러지 못한 것 같아 아쉽고 미안하다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스스로의 부족함에 대해 알게 된 시간이었다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74C1F-C995-5BB1-539C-21A54F964528}"/>
              </a:ext>
            </a:extLst>
          </p:cNvPr>
          <p:cNvSpPr txBox="1"/>
          <p:nvPr/>
        </p:nvSpPr>
        <p:spPr>
          <a:xfrm>
            <a:off x="646556" y="3079106"/>
            <a:ext cx="314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팀프로젝트는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처음이였는데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조원들 덕분에 프로젝트를 잘 끝낼 수 있었던 것 같다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Thanks to  A2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78D72-FC36-2BC3-DACF-BE65758A68EA}"/>
              </a:ext>
            </a:extLst>
          </p:cNvPr>
          <p:cNvSpPr txBox="1"/>
          <p:nvPr/>
        </p:nvSpPr>
        <p:spPr>
          <a:xfrm>
            <a:off x="11099900" y="6401106"/>
            <a:ext cx="8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8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23E53-0C11-6BC1-94B3-F715FC117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8"/>
          <a:stretch/>
        </p:blipFill>
        <p:spPr>
          <a:xfrm>
            <a:off x="4259483" y="448"/>
            <a:ext cx="5229043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4589-CDD1-C74A-2FFC-51DD9F6C749A}"/>
              </a:ext>
            </a:extLst>
          </p:cNvPr>
          <p:cNvSpPr txBox="1"/>
          <p:nvPr/>
        </p:nvSpPr>
        <p:spPr>
          <a:xfrm>
            <a:off x="3131342" y="945954"/>
            <a:ext cx="592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A9EC52-8FD6-F4F3-EAFC-88C38F540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343" y="3161578"/>
            <a:ext cx="2655849" cy="837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769A65-E159-6D11-1955-D1836A55C851}"/>
              </a:ext>
            </a:extLst>
          </p:cNvPr>
          <p:cNvSpPr/>
          <p:nvPr/>
        </p:nvSpPr>
        <p:spPr>
          <a:xfrm>
            <a:off x="6907773" y="3066203"/>
            <a:ext cx="3068647" cy="116659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39F0-8247-D539-0C71-4426875C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355" y="2182813"/>
            <a:ext cx="2635167" cy="8212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50D9D9-1E3C-D0DD-4FC8-40CC92739BF9}"/>
              </a:ext>
            </a:extLst>
          </p:cNvPr>
          <p:cNvSpPr/>
          <p:nvPr/>
        </p:nvSpPr>
        <p:spPr>
          <a:xfrm>
            <a:off x="2215580" y="2120697"/>
            <a:ext cx="2702119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F2D29-6493-48B1-C309-4B08ACE98E67}"/>
              </a:ext>
            </a:extLst>
          </p:cNvPr>
          <p:cNvSpPr txBox="1"/>
          <p:nvPr/>
        </p:nvSpPr>
        <p:spPr>
          <a:xfrm>
            <a:off x="4911522" y="1915976"/>
            <a:ext cx="3213905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추진배경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현상 및 개선기회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분석계획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 및 실행방안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69E100-E245-15B7-2CFA-98DD17FB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978" y="4337993"/>
            <a:ext cx="2702119" cy="82479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8FCE5D-AF68-CBB5-1FA6-B21535C03222}"/>
              </a:ext>
            </a:extLst>
          </p:cNvPr>
          <p:cNvSpPr/>
          <p:nvPr/>
        </p:nvSpPr>
        <p:spPr>
          <a:xfrm>
            <a:off x="2215580" y="4241842"/>
            <a:ext cx="2777517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83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D964D33-C473-05FE-8337-573949CDA744}"/>
              </a:ext>
            </a:extLst>
          </p:cNvPr>
          <p:cNvSpPr txBox="1">
            <a:spLocks/>
          </p:cNvSpPr>
          <p:nvPr/>
        </p:nvSpPr>
        <p:spPr>
          <a:xfrm>
            <a:off x="8246046" y="1556358"/>
            <a:ext cx="3345011" cy="41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매출증가율의 지속 감소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3C300CEB-ECDF-5D2F-2C78-49375894FC85}"/>
              </a:ext>
            </a:extLst>
          </p:cNvPr>
          <p:cNvSpPr txBox="1">
            <a:spLocks/>
          </p:cNvSpPr>
          <p:nvPr/>
        </p:nvSpPr>
        <p:spPr>
          <a:xfrm>
            <a:off x="4213391" y="1560534"/>
            <a:ext cx="3634200" cy="39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온라인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유통사의 진출과 경쟁 심화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25" name="차트 1024">
            <a:extLst>
              <a:ext uri="{FF2B5EF4-FFF2-40B4-BE49-F238E27FC236}">
                <a16:creationId xmlns:a16="http://schemas.microsoft.com/office/drawing/2014/main" id="{2EC11942-E208-FC1C-A241-F6EA4A2B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17720"/>
              </p:ext>
            </p:extLst>
          </p:nvPr>
        </p:nvGraphicFramePr>
        <p:xfrm>
          <a:off x="8546739" y="1918501"/>
          <a:ext cx="3116729" cy="23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8101223" y="14808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4213391" y="14808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BFBF957-2F5D-1122-8FC6-16CB4681F8D0}"/>
              </a:ext>
            </a:extLst>
          </p:cNvPr>
          <p:cNvSpPr txBox="1"/>
          <p:nvPr/>
        </p:nvSpPr>
        <p:spPr>
          <a:xfrm>
            <a:off x="860940" y="1551926"/>
            <a:ext cx="2594880" cy="413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</a:t>
            </a:r>
            <a:r>
              <a:rPr kumimoji="0" lang="ko-KR" altLang="en-US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 용품 시장의 성장 </a:t>
            </a: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480893"/>
            <a:ext cx="3634200" cy="38371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32A65-CD0C-A798-935C-2C6449A12BBA}"/>
              </a:ext>
            </a:extLst>
          </p:cNvPr>
          <p:cNvSpPr txBox="1"/>
          <p:nvPr/>
        </p:nvSpPr>
        <p:spPr>
          <a:xfrm>
            <a:off x="679266" y="4561291"/>
            <a:ext cx="29573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출산율이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했지만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‘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골드키즈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시대를 맞아 유아용품 시장 규모는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커지고 있다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추진 배경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2583208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D27E-57FB-ADD4-2CEC-E7FDC639334C}"/>
              </a:ext>
            </a:extLst>
          </p:cNvPr>
          <p:cNvSpPr txBox="1"/>
          <p:nvPr/>
        </p:nvSpPr>
        <p:spPr>
          <a:xfrm>
            <a:off x="9568986" y="4194258"/>
            <a:ext cx="699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EB8AA41-09DA-2030-C5EA-9BBC23302B83}"/>
              </a:ext>
            </a:extLst>
          </p:cNvPr>
          <p:cNvSpPr/>
          <p:nvPr/>
        </p:nvSpPr>
        <p:spPr>
          <a:xfrm rot="1056597">
            <a:off x="9076209" y="2221375"/>
            <a:ext cx="1906264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90B45-5F79-B457-078D-ABD7B44C1EC5}"/>
              </a:ext>
            </a:extLst>
          </p:cNvPr>
          <p:cNvSpPr txBox="1"/>
          <p:nvPr/>
        </p:nvSpPr>
        <p:spPr>
          <a:xfrm>
            <a:off x="338760" y="770586"/>
            <a:ext cx="11383920" cy="5847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시장의 성장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온라인 유통사의 유아용품 시장으로의 진출로 인한 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 심화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지속적인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 감소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해결할 대안 필요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3D6E-AC4E-D55E-4669-DF6C364F26EB}"/>
              </a:ext>
            </a:extLst>
          </p:cNvPr>
          <p:cNvSpPr txBox="1"/>
          <p:nvPr/>
        </p:nvSpPr>
        <p:spPr>
          <a:xfrm>
            <a:off x="663476" y="5589972"/>
            <a:ext cx="10865048" cy="58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 경쟁 심화로 인한 고객 이탈과 매출 감소를 막기위해 고객 특성 맞춤형 추천 전략 필요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A7D11-EFFF-CC75-ED5B-B427D2C7C3B1}"/>
              </a:ext>
            </a:extLst>
          </p:cNvPr>
          <p:cNvSpPr txBox="1"/>
          <p:nvPr/>
        </p:nvSpPr>
        <p:spPr>
          <a:xfrm>
            <a:off x="591328" y="3887952"/>
            <a:ext cx="310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억원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조원으로 지속성장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 네오 Regular" panose="00000500000000000000" pitchFamily="2" charset="-127"/>
                <a:sym typeface="Wingdings" panose="05000000000000000000" pitchFamily="2" charset="2"/>
              </a:rPr>
              <a:t>中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나눔스퀘어 네오 Regular" panose="00000500000000000000" pitchFamily="2" charset="-127"/>
            </a:endParaRPr>
          </a:p>
        </p:txBody>
      </p:sp>
      <p:pic>
        <p:nvPicPr>
          <p:cNvPr id="3076" name="Picture 4" descr="프리미엄'에 꽂힌 MZ세대 맘, 출산율 줄어도 육아용품 시장 껑충">
            <a:extLst>
              <a:ext uri="{FF2B5EF4-FFF2-40B4-BE49-F238E27FC236}">
                <a16:creationId xmlns:a16="http://schemas.microsoft.com/office/drawing/2014/main" id="{5CDAEC10-9F8E-3871-D734-9A2C0CB4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" y="1876723"/>
            <a:ext cx="3403606" cy="2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F57896-02E9-2704-73E0-B6F4723BA4A3}"/>
              </a:ext>
            </a:extLst>
          </p:cNvPr>
          <p:cNvSpPr txBox="1"/>
          <p:nvPr/>
        </p:nvSpPr>
        <p:spPr>
          <a:xfrm>
            <a:off x="4581531" y="4561291"/>
            <a:ext cx="2913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쿠팡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 대형 온라인 유통사의 유아용품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시장으로의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진입으로 인한 경쟁 심화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99DD-64E1-EBF7-3DCA-4F847DF83F64}"/>
              </a:ext>
            </a:extLst>
          </p:cNvPr>
          <p:cNvSpPr txBox="1"/>
          <p:nvPr/>
        </p:nvSpPr>
        <p:spPr>
          <a:xfrm>
            <a:off x="8405943" y="4532873"/>
            <a:ext cx="3025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경쟁사 증가로 인한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우려되고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증가율이 감소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8BF96-3B15-0DF9-45C8-C3D42AD97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6" b="35818"/>
          <a:stretch/>
        </p:blipFill>
        <p:spPr>
          <a:xfrm>
            <a:off x="4368284" y="2055097"/>
            <a:ext cx="3309137" cy="18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96597"/>
            <a:ext cx="3625696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43121" y="993093"/>
            <a:ext cx="3769680" cy="4153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1000941"/>
            <a:ext cx="3634198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364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93094"/>
            <a:ext cx="3634200" cy="45568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93094"/>
            <a:ext cx="3769680" cy="45568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1000940"/>
            <a:ext cx="3634200" cy="45490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468574" y="560190"/>
            <a:ext cx="108376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수 감소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8119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301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262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986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유행 및 주력 상품 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070755" y="4675324"/>
            <a:ext cx="36323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527309" y="3598601"/>
            <a:ext cx="3123478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재구매율 성장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61.2%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71.3%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컬리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Kurly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Only)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비중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35%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71948" y="46753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6757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6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명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8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 명 유치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2104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영유아 브랜드 점유율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255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298"/>
          <a:stretch/>
        </p:blipFill>
        <p:spPr>
          <a:xfrm>
            <a:off x="8384154" y="1623207"/>
            <a:ext cx="3046478" cy="1408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A2990-0402-9406-5065-2D1E48BBC5A7}"/>
              </a:ext>
            </a:extLst>
          </p:cNvPr>
          <p:cNvSpPr txBox="1"/>
          <p:nvPr/>
        </p:nvSpPr>
        <p:spPr>
          <a:xfrm>
            <a:off x="4540009" y="32104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마켓컬리의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매출 및 재구매율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DC14A-F424-121C-149A-66E88F6A660A}"/>
              </a:ext>
            </a:extLst>
          </p:cNvPr>
          <p:cNvSpPr txBox="1"/>
          <p:nvPr/>
        </p:nvSpPr>
        <p:spPr>
          <a:xfrm>
            <a:off x="8352004" y="3204915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DE076C93-B00E-71F0-1FE7-72F5517C3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64298" r="12919" b="4590"/>
          <a:stretch/>
        </p:blipFill>
        <p:spPr bwMode="auto">
          <a:xfrm>
            <a:off x="4213309" y="1651470"/>
            <a:ext cx="2263383" cy="14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7C10C8D3-489B-3743-57B1-D9DECC7F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9" t="8429" r="10111" b="74450"/>
          <a:stretch/>
        </p:blipFill>
        <p:spPr bwMode="auto">
          <a:xfrm>
            <a:off x="6456270" y="1891298"/>
            <a:ext cx="1413529" cy="9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EEAAA2-9B91-ED5B-31FA-6D8B0ACEEFF5}"/>
              </a:ext>
            </a:extLst>
          </p:cNvPr>
          <p:cNvSpPr txBox="1"/>
          <p:nvPr/>
        </p:nvSpPr>
        <p:spPr>
          <a:xfrm>
            <a:off x="502071" y="3598601"/>
            <a:ext cx="3312619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스마트 쇼핑을 통해 신규고객을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 동기 대비 디지털 세일즈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1DF43D1-7EAF-58EE-E8EB-6B1D3FAF5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12687"/>
              </p:ext>
            </p:extLst>
          </p:nvPr>
        </p:nvGraphicFramePr>
        <p:xfrm>
          <a:off x="568492" y="1263698"/>
          <a:ext cx="3029140" cy="200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592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>
            <a:extLst>
              <a:ext uri="{FF2B5EF4-FFF2-40B4-BE49-F238E27FC236}">
                <a16:creationId xmlns:a16="http://schemas.microsoft.com/office/drawing/2014/main" id="{6D362651-1412-91D1-514C-F643E2A1C8B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FD48D0F-83A7-F6D9-72BC-DF0D9B7DD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6409"/>
              </p:ext>
            </p:extLst>
          </p:nvPr>
        </p:nvGraphicFramePr>
        <p:xfrm>
          <a:off x="382680" y="2563368"/>
          <a:ext cx="11340000" cy="3833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322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3973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06938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304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359498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400" dirty="0"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Box Plot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 별 판매량 및 매출 그래프를 통해 전체적인 매출 현황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475792"/>
                  </a:ext>
                </a:extLst>
              </a:tr>
              <a:tr h="4666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최근 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(R),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일정기간 구매 횟수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 기간 구매 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(M)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분석하여 고객을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구매력 군집 다섯 등급으로 나누어 등급 별 물품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K- means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유형을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군집으로 나눈 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상승을 위한 추천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방식에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이탈율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등의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선형 그래프를 통해 월별 고객 현황 파악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Wilcoxon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부호 순위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고객과 신규 고객의 평균 구매금액의 중앙값을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확인하여 중요 고객 집단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42125"/>
                  </a:ext>
                </a:extLst>
              </a:tr>
              <a:tr h="4428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맞춤 프로모션을 통한 </a:t>
                      </a:r>
                      <a:b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인구통계학적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가입자들의 인구통계학적 분석을 통해 가입자들의 유입 경로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42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주별 신규 가입자 추이를 파악하여 프로모션 시기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099402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예측으로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불만족율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Map Chart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차트 분석을 통해 지역별 매출 및 불만족율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74836"/>
                  </a:ext>
                </a:extLst>
              </a:tr>
            </a:tbl>
          </a:graphicData>
        </a:graphic>
      </p:graphicFrame>
      <p:sp>
        <p:nvSpPr>
          <p:cNvPr id="9" name="TextShape 1">
            <a:extLst>
              <a:ext uri="{FF2B5EF4-FFF2-40B4-BE49-F238E27FC236}">
                <a16:creationId xmlns:a16="http://schemas.microsoft.com/office/drawing/2014/main" id="{FE5A5B1B-DEAC-C37E-592F-8B0417A54561}"/>
              </a:ext>
            </a:extLst>
          </p:cNvPr>
          <p:cNvSpPr txBox="1"/>
          <p:nvPr/>
        </p:nvSpPr>
        <p:spPr>
          <a:xfrm>
            <a:off x="338760" y="77560"/>
            <a:ext cx="1613865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en-US" altLang="ko-KR" b="1" spc="-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80C06-4058-E053-72DC-258CD1F3514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01542A41-4977-3F2C-3950-727E70D0B63D}"/>
              </a:ext>
            </a:extLst>
          </p:cNvPr>
          <p:cNvSpPr txBox="1"/>
          <p:nvPr/>
        </p:nvSpPr>
        <p:spPr>
          <a:xfrm>
            <a:off x="350995" y="925203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AF45F0AD-6E56-1DB7-0C1E-1618464C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471314"/>
              </p:ext>
            </p:extLst>
          </p:nvPr>
        </p:nvGraphicFramePr>
        <p:xfrm>
          <a:off x="382680" y="592662"/>
          <a:ext cx="11340000" cy="180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0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4988505">
                  <a:extLst>
                    <a:ext uri="{9D8B030D-6E8A-4147-A177-3AD203B41FA5}">
                      <a16:colId xmlns:a16="http://schemas.microsoft.com/office/drawing/2014/main" val="1789749514"/>
                    </a:ext>
                  </a:extLst>
                </a:gridCol>
              </a:tblGrid>
              <a:tr h="388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사이즈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(row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X col)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6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81,360 X 8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2019.12.31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고객 개인정보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자녀여부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3048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당사 판매 품목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19199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판매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199,999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 및 배송 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완료일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5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53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5">
            <a:extLst>
              <a:ext uri="{FF2B5EF4-FFF2-40B4-BE49-F238E27FC236}">
                <a16:creationId xmlns:a16="http://schemas.microsoft.com/office/drawing/2014/main" id="{4E95078D-A881-1E9E-C058-7F59F1F84F03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6CCD68B-ECA7-6FCC-DF3B-1BFF3CF2A044}"/>
              </a:ext>
            </a:extLst>
          </p:cNvPr>
          <p:cNvSpPr/>
          <p:nvPr/>
        </p:nvSpPr>
        <p:spPr>
          <a:xfrm>
            <a:off x="365139" y="1200658"/>
            <a:ext cx="11435342" cy="5155295"/>
          </a:xfrm>
          <a:prstGeom prst="roundRect">
            <a:avLst>
              <a:gd name="adj" fmla="val 5250"/>
            </a:avLst>
          </a:prstGeom>
          <a:noFill/>
          <a:ln w="28575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TextShape 1">
            <a:extLst>
              <a:ext uri="{FF2B5EF4-FFF2-40B4-BE49-F238E27FC236}">
                <a16:creationId xmlns:a16="http://schemas.microsoft.com/office/drawing/2014/main" id="{29908BAC-C8B9-5CD6-0CEB-14EE87BB573F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E475CC7-CC8F-79B6-A46E-52BE0CCC3981}"/>
              </a:ext>
            </a:extLst>
          </p:cNvPr>
          <p:cNvCxnSpPr>
            <a:cxnSpLocks/>
          </p:cNvCxnSpPr>
          <p:nvPr/>
        </p:nvCxnSpPr>
        <p:spPr>
          <a:xfrm>
            <a:off x="6068335" y="1304405"/>
            <a:ext cx="0" cy="48238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5" name="차트 94">
            <a:extLst>
              <a:ext uri="{FF2B5EF4-FFF2-40B4-BE49-F238E27FC236}">
                <a16:creationId xmlns:a16="http://schemas.microsoft.com/office/drawing/2014/main" id="{A5CE1807-10EA-1C1F-5ECF-50F520FEF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289035"/>
              </p:ext>
            </p:extLst>
          </p:nvPr>
        </p:nvGraphicFramePr>
        <p:xfrm>
          <a:off x="1235985" y="1530313"/>
          <a:ext cx="1903553" cy="194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BF2BAE96-507A-51CF-6F6D-B7AD825A8750}"/>
              </a:ext>
            </a:extLst>
          </p:cNvPr>
          <p:cNvSpPr txBox="1"/>
          <p:nvPr/>
        </p:nvSpPr>
        <p:spPr>
          <a:xfrm>
            <a:off x="2962079" y="1619741"/>
            <a:ext cx="1040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3.1%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339459BF-102A-3FB4-3AC7-2AB947ADF0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62944"/>
              </p:ext>
            </p:extLst>
          </p:nvPr>
        </p:nvGraphicFramePr>
        <p:xfrm>
          <a:off x="3533486" y="1516497"/>
          <a:ext cx="1097121" cy="195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93C2705D-F23B-AEDE-7CCB-7D825B05EBEA}"/>
              </a:ext>
            </a:extLst>
          </p:cNvPr>
          <p:cNvSpPr txBox="1"/>
          <p:nvPr/>
        </p:nvSpPr>
        <p:spPr>
          <a:xfrm>
            <a:off x="3992955" y="1498303"/>
            <a:ext cx="8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36.0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graphicFrame>
        <p:nvGraphicFramePr>
          <p:cNvPr id="99" name="차트 98">
            <a:extLst>
              <a:ext uri="{FF2B5EF4-FFF2-40B4-BE49-F238E27FC236}">
                <a16:creationId xmlns:a16="http://schemas.microsoft.com/office/drawing/2014/main" id="{CFA12823-2C2B-B397-97AF-005404DC2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40523"/>
              </p:ext>
            </p:extLst>
          </p:nvPr>
        </p:nvGraphicFramePr>
        <p:xfrm>
          <a:off x="6229761" y="1200659"/>
          <a:ext cx="3419193" cy="1858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0" name="TextShape 1">
            <a:extLst>
              <a:ext uri="{FF2B5EF4-FFF2-40B4-BE49-F238E27FC236}">
                <a16:creationId xmlns:a16="http://schemas.microsoft.com/office/drawing/2014/main" id="{328B9E2D-15B7-EB8D-0C39-D7647439C528}"/>
              </a:ext>
            </a:extLst>
          </p:cNvPr>
          <p:cNvSpPr txBox="1"/>
          <p:nvPr/>
        </p:nvSpPr>
        <p:spPr>
          <a:xfrm>
            <a:off x="631990" y="953772"/>
            <a:ext cx="844410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1" name="TextShape 1">
            <a:extLst>
              <a:ext uri="{FF2B5EF4-FFF2-40B4-BE49-F238E27FC236}">
                <a16:creationId xmlns:a16="http://schemas.microsoft.com/office/drawing/2014/main" id="{FB6E4930-A870-6F72-4EB0-AA9F947157D2}"/>
              </a:ext>
            </a:extLst>
          </p:cNvPr>
          <p:cNvSpPr txBox="1"/>
          <p:nvPr/>
        </p:nvSpPr>
        <p:spPr>
          <a:xfrm>
            <a:off x="1407900" y="1137564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남녀 비율 및 결제 금액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1D5C3E1-A6BB-9668-27D0-A4B8F3A9DDAC}"/>
              </a:ext>
            </a:extLst>
          </p:cNvPr>
          <p:cNvSpPr txBox="1"/>
          <p:nvPr/>
        </p:nvSpPr>
        <p:spPr>
          <a:xfrm>
            <a:off x="6430848" y="116517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 결제금액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Shape 1">
            <a:extLst>
              <a:ext uri="{FF2B5EF4-FFF2-40B4-BE49-F238E27FC236}">
                <a16:creationId xmlns:a16="http://schemas.microsoft.com/office/drawing/2014/main" id="{339A48BB-F350-B6DA-8405-6CE68FE14E3F}"/>
              </a:ext>
            </a:extLst>
          </p:cNvPr>
          <p:cNvSpPr txBox="1"/>
          <p:nvPr/>
        </p:nvSpPr>
        <p:spPr>
          <a:xfrm>
            <a:off x="6177657" y="952696"/>
            <a:ext cx="1310668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340455-34A0-C93B-05BD-88DC55EDCE04}"/>
              </a:ext>
            </a:extLst>
          </p:cNvPr>
          <p:cNvSpPr txBox="1"/>
          <p:nvPr/>
        </p:nvSpPr>
        <p:spPr>
          <a:xfrm>
            <a:off x="9183334" y="1371186"/>
            <a:ext cx="2476423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 금액이 가장 높은 기저귀를 크기에 따라 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1~7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단계로 세분화</a:t>
            </a:r>
            <a:endParaRPr lang="en-US" altLang="ko-KR" sz="12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품목 역시 기저귀와 수유용품으로 이루어짐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DC2A7-818C-B49F-B60F-DE6E07930BB3}"/>
              </a:ext>
            </a:extLst>
          </p:cNvPr>
          <p:cNvSpPr txBox="1"/>
          <p:nvPr/>
        </p:nvSpPr>
        <p:spPr>
          <a:xfrm>
            <a:off x="350102" y="482089"/>
            <a:ext cx="1138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자사의 데이터를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고객을 구매력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등급으로 나누어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상위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등급의 매출이 전체 매출의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매출액이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억으로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매출액 대비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48.9%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차지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품목을 세분화하여 등급별 맞춤  전략이 필요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9F9359D3-AB44-A46C-387A-7135AC824120}"/>
              </a:ext>
            </a:extLst>
          </p:cNvPr>
          <p:cNvSpPr/>
          <p:nvPr/>
        </p:nvSpPr>
        <p:spPr>
          <a:xfrm rot="16200000">
            <a:off x="4043709" y="2339420"/>
            <a:ext cx="1327436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5090D50-9865-B9FF-4558-256D7A71F238}"/>
              </a:ext>
            </a:extLst>
          </p:cNvPr>
          <p:cNvGrpSpPr/>
          <p:nvPr/>
        </p:nvGrpSpPr>
        <p:grpSpPr>
          <a:xfrm>
            <a:off x="9187288" y="3094230"/>
            <a:ext cx="2511644" cy="3133615"/>
            <a:chOff x="2748974" y="2548377"/>
            <a:chExt cx="3068408" cy="348607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69CCCE63-B859-E911-EAEC-700C75C8D19A}"/>
                </a:ext>
              </a:extLst>
            </p:cNvPr>
            <p:cNvSpPr/>
            <p:nvPr/>
          </p:nvSpPr>
          <p:spPr>
            <a:xfrm>
              <a:off x="2811795" y="3828056"/>
              <a:ext cx="951802" cy="3865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09EBC12-3E55-0580-1ED1-112818F5BAEA}"/>
                </a:ext>
              </a:extLst>
            </p:cNvPr>
            <p:cNvSpPr/>
            <p:nvPr/>
          </p:nvSpPr>
          <p:spPr>
            <a:xfrm>
              <a:off x="2748974" y="3300535"/>
              <a:ext cx="967434" cy="36964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345EFBAA-371E-387F-DB51-C4176638524E}"/>
                </a:ext>
              </a:extLst>
            </p:cNvPr>
            <p:cNvSpPr/>
            <p:nvPr/>
          </p:nvSpPr>
          <p:spPr>
            <a:xfrm>
              <a:off x="2811796" y="2748944"/>
              <a:ext cx="1156879" cy="3696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2" name="제주도">
              <a:extLst>
                <a:ext uri="{FF2B5EF4-FFF2-40B4-BE49-F238E27FC236}">
                  <a16:creationId xmlns:a16="http://schemas.microsoft.com/office/drawing/2014/main" id="{0E066981-F438-58FB-266F-B5CE8B49703B}"/>
                </a:ext>
              </a:extLst>
            </p:cNvPr>
            <p:cNvSpPr/>
            <p:nvPr/>
          </p:nvSpPr>
          <p:spPr>
            <a:xfrm>
              <a:off x="3953794" y="5792173"/>
              <a:ext cx="431131" cy="242279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광주광역시">
              <a:extLst>
                <a:ext uri="{FF2B5EF4-FFF2-40B4-BE49-F238E27FC236}">
                  <a16:creationId xmlns:a16="http://schemas.microsoft.com/office/drawing/2014/main" id="{609FC5D1-E1F6-26E7-EABF-0EF15D7494D8}"/>
                </a:ext>
              </a:extLst>
            </p:cNvPr>
            <p:cNvSpPr/>
            <p:nvPr/>
          </p:nvSpPr>
          <p:spPr>
            <a:xfrm>
              <a:off x="4246542" y="4852088"/>
              <a:ext cx="172867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전라북도">
              <a:extLst>
                <a:ext uri="{FF2B5EF4-FFF2-40B4-BE49-F238E27FC236}">
                  <a16:creationId xmlns:a16="http://schemas.microsoft.com/office/drawing/2014/main" id="{25C2CDF2-57D8-F371-66F0-153EACC0DDB6}"/>
                </a:ext>
              </a:extLst>
            </p:cNvPr>
            <p:cNvSpPr/>
            <p:nvPr/>
          </p:nvSpPr>
          <p:spPr>
            <a:xfrm>
              <a:off x="3995530" y="4250518"/>
              <a:ext cx="917319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전라남도">
              <a:extLst>
                <a:ext uri="{FF2B5EF4-FFF2-40B4-BE49-F238E27FC236}">
                  <a16:creationId xmlns:a16="http://schemas.microsoft.com/office/drawing/2014/main" id="{678987BA-3A07-1295-9370-40AA849796F5}"/>
                </a:ext>
              </a:extLst>
            </p:cNvPr>
            <p:cNvSpPr/>
            <p:nvPr/>
          </p:nvSpPr>
          <p:spPr>
            <a:xfrm>
              <a:off x="3753860" y="4700003"/>
              <a:ext cx="1090021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부산광역시">
              <a:extLst>
                <a:ext uri="{FF2B5EF4-FFF2-40B4-BE49-F238E27FC236}">
                  <a16:creationId xmlns:a16="http://schemas.microsoft.com/office/drawing/2014/main" id="{9B8090FF-A691-31D8-4EAE-366421D0B73B}"/>
                </a:ext>
              </a:extLst>
            </p:cNvPr>
            <p:cNvSpPr/>
            <p:nvPr/>
          </p:nvSpPr>
          <p:spPr>
            <a:xfrm>
              <a:off x="5423014" y="4774425"/>
              <a:ext cx="228663" cy="201161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울산광역시">
              <a:extLst>
                <a:ext uri="{FF2B5EF4-FFF2-40B4-BE49-F238E27FC236}">
                  <a16:creationId xmlns:a16="http://schemas.microsoft.com/office/drawing/2014/main" id="{7710FFCE-948B-9CB5-FBA4-BAE1E393447E}"/>
                </a:ext>
              </a:extLst>
            </p:cNvPr>
            <p:cNvSpPr/>
            <p:nvPr/>
          </p:nvSpPr>
          <p:spPr>
            <a:xfrm>
              <a:off x="5498496" y="4552042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대구광역시">
              <a:extLst>
                <a:ext uri="{FF2B5EF4-FFF2-40B4-BE49-F238E27FC236}">
                  <a16:creationId xmlns:a16="http://schemas.microsoft.com/office/drawing/2014/main" id="{75D94A45-C4B9-E5E7-DB08-53AC9BCD7BCA}"/>
                </a:ext>
              </a:extLst>
            </p:cNvPr>
            <p:cNvSpPr/>
            <p:nvPr/>
          </p:nvSpPr>
          <p:spPr>
            <a:xfrm>
              <a:off x="5159717" y="4328772"/>
              <a:ext cx="210904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경상북도">
              <a:extLst>
                <a:ext uri="{FF2B5EF4-FFF2-40B4-BE49-F238E27FC236}">
                  <a16:creationId xmlns:a16="http://schemas.microsoft.com/office/drawing/2014/main" id="{B950984E-DEF7-8773-E6C0-D3DA031113E6}"/>
                </a:ext>
              </a:extLst>
            </p:cNvPr>
            <p:cNvSpPr/>
            <p:nvPr/>
          </p:nvSpPr>
          <p:spPr>
            <a:xfrm>
              <a:off x="4839855" y="3596011"/>
              <a:ext cx="977527" cy="104834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경상남도">
              <a:extLst>
                <a:ext uri="{FF2B5EF4-FFF2-40B4-BE49-F238E27FC236}">
                  <a16:creationId xmlns:a16="http://schemas.microsoft.com/office/drawing/2014/main" id="{61D0AC5D-24AD-ADC7-E4CA-A38BE4D7AA37}"/>
                </a:ext>
              </a:extLst>
            </p:cNvPr>
            <p:cNvSpPr/>
            <p:nvPr/>
          </p:nvSpPr>
          <p:spPr>
            <a:xfrm>
              <a:off x="4751725" y="4420390"/>
              <a:ext cx="854467" cy="80248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1" name="세종특별자치시">
              <a:extLst>
                <a:ext uri="{FF2B5EF4-FFF2-40B4-BE49-F238E27FC236}">
                  <a16:creationId xmlns:a16="http://schemas.microsoft.com/office/drawing/2014/main" id="{9DB63A60-B354-91A4-5D28-569519DAF4F1}"/>
                </a:ext>
              </a:extLst>
            </p:cNvPr>
            <p:cNvSpPr/>
            <p:nvPr/>
          </p:nvSpPr>
          <p:spPr>
            <a:xfrm>
              <a:off x="4471507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2" name="대전광역시">
              <a:extLst>
                <a:ext uri="{FF2B5EF4-FFF2-40B4-BE49-F238E27FC236}">
                  <a16:creationId xmlns:a16="http://schemas.microsoft.com/office/drawing/2014/main" id="{5E7D2D5A-7001-A095-FC70-FCB76E07EFC8}"/>
                </a:ext>
              </a:extLst>
            </p:cNvPr>
            <p:cNvSpPr/>
            <p:nvPr/>
          </p:nvSpPr>
          <p:spPr>
            <a:xfrm>
              <a:off x="4575848" y="4024156"/>
              <a:ext cx="108783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3" name="충청북도">
              <a:extLst>
                <a:ext uri="{FF2B5EF4-FFF2-40B4-BE49-F238E27FC236}">
                  <a16:creationId xmlns:a16="http://schemas.microsoft.com/office/drawing/2014/main" id="{117FFAC4-D6EA-FC89-35F4-1CCE784070D2}"/>
                </a:ext>
              </a:extLst>
            </p:cNvPr>
            <p:cNvSpPr/>
            <p:nvPr/>
          </p:nvSpPr>
          <p:spPr>
            <a:xfrm>
              <a:off x="4547877" y="3513956"/>
              <a:ext cx="758956" cy="821745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4" name="충청남도">
              <a:extLst>
                <a:ext uri="{FF2B5EF4-FFF2-40B4-BE49-F238E27FC236}">
                  <a16:creationId xmlns:a16="http://schemas.microsoft.com/office/drawing/2014/main" id="{17BB05E3-CFB9-477D-4977-75DEC01E2F9E}"/>
                </a:ext>
              </a:extLst>
            </p:cNvPr>
            <p:cNvSpPr/>
            <p:nvPr/>
          </p:nvSpPr>
          <p:spPr>
            <a:xfrm>
              <a:off x="3928041" y="3616527"/>
              <a:ext cx="809869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5" name="강원도">
              <a:extLst>
                <a:ext uri="{FF2B5EF4-FFF2-40B4-BE49-F238E27FC236}">
                  <a16:creationId xmlns:a16="http://schemas.microsoft.com/office/drawing/2014/main" id="{D64D99A2-403A-9B79-5B74-0DE880E715A8}"/>
                </a:ext>
              </a:extLst>
            </p:cNvPr>
            <p:cNvSpPr/>
            <p:nvPr/>
          </p:nvSpPr>
          <p:spPr>
            <a:xfrm>
              <a:off x="4407569" y="2548377"/>
              <a:ext cx="1358662" cy="1363484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6" name="경기도">
              <a:extLst>
                <a:ext uri="{FF2B5EF4-FFF2-40B4-BE49-F238E27FC236}">
                  <a16:creationId xmlns:a16="http://schemas.microsoft.com/office/drawing/2014/main" id="{5B893A46-227D-F295-7A42-96A8AC71B039}"/>
                </a:ext>
              </a:extLst>
            </p:cNvPr>
            <p:cNvSpPr/>
            <p:nvPr/>
          </p:nvSpPr>
          <p:spPr>
            <a:xfrm>
              <a:off x="4155965" y="2834869"/>
              <a:ext cx="705972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7" name="인천광역시">
              <a:extLst>
                <a:ext uri="{FF2B5EF4-FFF2-40B4-BE49-F238E27FC236}">
                  <a16:creationId xmlns:a16="http://schemas.microsoft.com/office/drawing/2014/main" id="{A5757FD5-EA52-863A-2E04-A538F9D2D88D}"/>
                </a:ext>
              </a:extLst>
            </p:cNvPr>
            <p:cNvSpPr/>
            <p:nvPr/>
          </p:nvSpPr>
          <p:spPr>
            <a:xfrm>
              <a:off x="3990862" y="3097781"/>
              <a:ext cx="301858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8" name="서울특별시">
              <a:extLst>
                <a:ext uri="{FF2B5EF4-FFF2-40B4-BE49-F238E27FC236}">
                  <a16:creationId xmlns:a16="http://schemas.microsoft.com/office/drawing/2014/main" id="{1EE00B27-FC65-0534-EE04-F3FC3626FE42}"/>
                </a:ext>
              </a:extLst>
            </p:cNvPr>
            <p:cNvSpPr/>
            <p:nvPr/>
          </p:nvSpPr>
          <p:spPr>
            <a:xfrm>
              <a:off x="4308999" y="3197845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D2AFEEF3-5FA7-D196-5D08-D79C6FE1E33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34" y="3959085"/>
              <a:ext cx="768544" cy="25840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7C7E0CF-46A6-6743-4189-759488D1E851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67" y="3438275"/>
              <a:ext cx="816383" cy="71121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A970F20-CC8A-0637-B663-441094FB4FE3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15" y="2929348"/>
              <a:ext cx="455326" cy="36247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2" name="TextShape 1">
            <a:extLst>
              <a:ext uri="{FF2B5EF4-FFF2-40B4-BE49-F238E27FC236}">
                <a16:creationId xmlns:a16="http://schemas.microsoft.com/office/drawing/2014/main" id="{C77025ED-69BC-9DBF-F0B9-512CA2BE178A}"/>
              </a:ext>
            </a:extLst>
          </p:cNvPr>
          <p:cNvSpPr txBox="1"/>
          <p:nvPr/>
        </p:nvSpPr>
        <p:spPr>
          <a:xfrm>
            <a:off x="1313600" y="344695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구매력 등급 별 매출 비율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33" name="차트 132">
            <a:extLst>
              <a:ext uri="{FF2B5EF4-FFF2-40B4-BE49-F238E27FC236}">
                <a16:creationId xmlns:a16="http://schemas.microsoft.com/office/drawing/2014/main" id="{B85235DF-416F-AE14-64DA-D527279CA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296980"/>
              </p:ext>
            </p:extLst>
          </p:nvPr>
        </p:nvGraphicFramePr>
        <p:xfrm>
          <a:off x="3244885" y="3704445"/>
          <a:ext cx="2328036" cy="203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068A1BD9-DDCA-9A14-2D7C-98A60FAFD525}"/>
              </a:ext>
            </a:extLst>
          </p:cNvPr>
          <p:cNvSpPr txBox="1"/>
          <p:nvPr/>
        </p:nvSpPr>
        <p:spPr>
          <a:xfrm>
            <a:off x="499158" y="5411271"/>
            <a:ext cx="559684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개인정보를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고객을 구매력을 기준으로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등급으로 세분화 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상위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(Diamond, Platinum)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매출이 전체 매출의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이상을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차지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136" name="표 30">
            <a:extLst>
              <a:ext uri="{FF2B5EF4-FFF2-40B4-BE49-F238E27FC236}">
                <a16:creationId xmlns:a16="http://schemas.microsoft.com/office/drawing/2014/main" id="{87735384-4880-5C13-DE36-F5971224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10219"/>
              </p:ext>
            </p:extLst>
          </p:nvPr>
        </p:nvGraphicFramePr>
        <p:xfrm>
          <a:off x="6257467" y="3683627"/>
          <a:ext cx="1404965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70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경상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55212"/>
                  </a:ext>
                </a:extLst>
              </a:tr>
            </a:tbl>
          </a:graphicData>
        </a:graphic>
      </p:graphicFrame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FFA9D4C2-3E10-8039-3531-CC7E6D172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77637"/>
              </p:ext>
            </p:extLst>
          </p:nvPr>
        </p:nvGraphicFramePr>
        <p:xfrm>
          <a:off x="7662693" y="3934680"/>
          <a:ext cx="1404965" cy="1557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143739024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3536020347"/>
                    </a:ext>
                  </a:extLst>
                </a:gridCol>
              </a:tblGrid>
              <a:tr h="26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6099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73419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781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97966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광주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72091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4730"/>
                  </a:ext>
                </a:extLst>
              </a:tr>
            </a:tbl>
          </a:graphicData>
        </a:graphic>
      </p:graphicFrame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1ED34F25-FD52-A2A7-87E1-1237D0273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92436"/>
              </p:ext>
            </p:extLst>
          </p:nvPr>
        </p:nvGraphicFramePr>
        <p:xfrm>
          <a:off x="7662693" y="3683627"/>
          <a:ext cx="1404965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56862069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45888655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1865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1F5200F3-9884-DDF5-257D-9AA2E20A90E7}"/>
              </a:ext>
            </a:extLst>
          </p:cNvPr>
          <p:cNvSpPr txBox="1"/>
          <p:nvPr/>
        </p:nvSpPr>
        <p:spPr>
          <a:xfrm>
            <a:off x="6224332" y="5579542"/>
            <a:ext cx="4114648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순위는 경기도가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그 다음은 충청도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 순</a:t>
            </a:r>
            <a:endParaRPr lang="en-US" altLang="ko-KR" sz="12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Top3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지역에 대한 고객 맞춤 방안이 필요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0" name="TextShape 1">
            <a:extLst>
              <a:ext uri="{FF2B5EF4-FFF2-40B4-BE49-F238E27FC236}">
                <a16:creationId xmlns:a16="http://schemas.microsoft.com/office/drawing/2014/main" id="{53F1D6C1-8DD5-FE5A-3931-3ABC1B3CCC96}"/>
              </a:ext>
            </a:extLst>
          </p:cNvPr>
          <p:cNvSpPr txBox="1"/>
          <p:nvPr/>
        </p:nvSpPr>
        <p:spPr>
          <a:xfrm>
            <a:off x="6734321" y="3269190"/>
            <a:ext cx="192104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매출액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B099C11-8792-1D02-9C72-2A306014A91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F86C4-5844-E86E-9C88-FE7EFEF8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80" y="3857810"/>
            <a:ext cx="1919430" cy="15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BA4195-E4CF-7022-D562-766119790970}"/>
              </a:ext>
            </a:extLst>
          </p:cNvPr>
          <p:cNvGrpSpPr/>
          <p:nvPr/>
        </p:nvGrpSpPr>
        <p:grpSpPr>
          <a:xfrm>
            <a:off x="411987" y="1151595"/>
            <a:ext cx="3983086" cy="1758246"/>
            <a:chOff x="838200" y="470357"/>
            <a:chExt cx="10972800" cy="48437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BBEA-D330-80A5-8C99-934E770492B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389BFF8-E445-575A-800A-14A4EF49CFF9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6014459F-BCF3-0E48-C9D0-A07620E64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CBA4B03F-3BCE-756A-839A-C839BEC3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7231895-B629-A50E-7AA1-837DDD718654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6E47A66-0588-660B-F8E7-AE4DCEE97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4408E1CA-8391-75FD-B8DD-1A499B5D6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5007146-EFF9-4B4A-2FB9-74FE2512B336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2591F4D-2D8F-70E0-B65C-6EEF7C7E4ACB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F7B28ADE-34C5-64AC-576D-B73019B18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0"/>
          <a:stretch/>
        </p:blipFill>
        <p:spPr>
          <a:xfrm>
            <a:off x="6626818" y="1256595"/>
            <a:ext cx="2385368" cy="16611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956D751-580C-4F4B-5EF8-AB290C340A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842"/>
          <a:stretch/>
        </p:blipFill>
        <p:spPr>
          <a:xfrm>
            <a:off x="7944917" y="4184533"/>
            <a:ext cx="3723082" cy="1880612"/>
          </a:xfrm>
          <a:prstGeom prst="rect">
            <a:avLst/>
          </a:prstGeom>
        </p:spPr>
      </p:pic>
      <p:sp>
        <p:nvSpPr>
          <p:cNvPr id="47" name="TextShape 1">
            <a:extLst>
              <a:ext uri="{FF2B5EF4-FFF2-40B4-BE49-F238E27FC236}">
                <a16:creationId xmlns:a16="http://schemas.microsoft.com/office/drawing/2014/main" id="{D3B8DF18-3E3C-48D8-6346-4B4242F4BF8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Line 5">
            <a:extLst>
              <a:ext uri="{FF2B5EF4-FFF2-40B4-BE49-F238E27FC236}">
                <a16:creationId xmlns:a16="http://schemas.microsoft.com/office/drawing/2014/main" id="{B889DEF2-4D9A-4C64-EA91-774548F51B8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7">
            <a:extLst>
              <a:ext uri="{FF2B5EF4-FFF2-40B4-BE49-F238E27FC236}">
                <a16:creationId xmlns:a16="http://schemas.microsoft.com/office/drawing/2014/main" id="{24EB179F-02DD-D611-7487-9800DB6EC78B}"/>
              </a:ext>
            </a:extLst>
          </p:cNvPr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33F99-21DB-CF5A-440A-E81929D3992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EF047E-52A0-B891-64AA-C61616BE1DF0}"/>
              </a:ext>
            </a:extLst>
          </p:cNvPr>
          <p:cNvSpPr txBox="1"/>
          <p:nvPr/>
        </p:nvSpPr>
        <p:spPr>
          <a:xfrm>
            <a:off x="426176" y="3316498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 데이터를 바탕으로 재구매 가능성 분류 모델 결과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0.649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잠재적 충성 고객 혹은 복귀 가능성이 높은 고객을 선별 하고 이탈 방지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028B74-874E-E8FC-2328-BEADBF508BAC}"/>
              </a:ext>
            </a:extLst>
          </p:cNvPr>
          <p:cNvSpPr txBox="1"/>
          <p:nvPr/>
        </p:nvSpPr>
        <p:spPr>
          <a:xfrm>
            <a:off x="338760" y="485520"/>
            <a:ext cx="11374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고객이 월 평균 구매금액이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이상 높아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</a:t>
            </a:r>
            <a:r>
              <a:rPr lang="ko-KR" altLang="en-US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재구매를 유도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개선안이 필요</a:t>
            </a:r>
            <a:r>
              <a:rPr lang="en-US" altLang="ko-KR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C25332-0CED-264D-949C-F960427FF3D9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F2B77-A923-6893-3561-5B329E1E3426}"/>
              </a:ext>
            </a:extLst>
          </p:cNvPr>
          <p:cNvSpPr txBox="1"/>
          <p:nvPr/>
        </p:nvSpPr>
        <p:spPr>
          <a:xfrm>
            <a:off x="4318048" y="1531494"/>
            <a:ext cx="2274637" cy="111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endParaRPr lang="ko-KR" altLang="en-US" sz="16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BC13DEB-22F7-F983-E45F-F90B7DF48BF3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FD5E1A-53EC-6380-B36F-D6B30341CE99}"/>
              </a:ext>
            </a:extLst>
          </p:cNvPr>
          <p:cNvSpPr txBox="1"/>
          <p:nvPr/>
        </p:nvSpPr>
        <p:spPr>
          <a:xfrm>
            <a:off x="6929377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97EF3036-94A4-58BB-05F6-BEF80D596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sp>
        <p:nvSpPr>
          <p:cNvPr id="60" name="TextShape 1">
            <a:extLst>
              <a:ext uri="{FF2B5EF4-FFF2-40B4-BE49-F238E27FC236}">
                <a16:creationId xmlns:a16="http://schemas.microsoft.com/office/drawing/2014/main" id="{7751EE79-E0D6-AC6C-5DC6-30121FC131A5}"/>
              </a:ext>
            </a:extLst>
          </p:cNvPr>
          <p:cNvSpPr txBox="1"/>
          <p:nvPr/>
        </p:nvSpPr>
        <p:spPr>
          <a:xfrm rot="16200000">
            <a:off x="6984483" y="4904384"/>
            <a:ext cx="1723976" cy="4501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분류 확률</a:t>
            </a:r>
            <a:endParaRPr lang="ko-KR" sz="1400" b="1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FEF2140B-5F53-7ECB-0B0C-CD0F6A0C80E9}"/>
              </a:ext>
            </a:extLst>
          </p:cNvPr>
          <p:cNvSpPr txBox="1"/>
          <p:nvPr/>
        </p:nvSpPr>
        <p:spPr>
          <a:xfrm>
            <a:off x="9321672" y="6088971"/>
            <a:ext cx="1039979" cy="253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분류</a:t>
            </a:r>
            <a:endParaRPr lang="ko-KR" sz="14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DFE1D0-DE00-0769-980B-8B6678DC6EFE}"/>
              </a:ext>
            </a:extLst>
          </p:cNvPr>
          <p:cNvSpPr txBox="1"/>
          <p:nvPr/>
        </p:nvSpPr>
        <p:spPr>
          <a:xfrm>
            <a:off x="426176" y="5428234"/>
            <a:ext cx="957656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가입한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89,130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명의 데이터를 아래와 같이 분류하여 학습함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복귀자 선발을 위해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F1-score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핵심 지표로 사용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Final Score (f1 score) = 0.649 (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Gradient Boosting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/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Neural Net, SVM, Decision Tree, Random Forest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63" name="표 17">
            <a:extLst>
              <a:ext uri="{FF2B5EF4-FFF2-40B4-BE49-F238E27FC236}">
                <a16:creationId xmlns:a16="http://schemas.microsoft.com/office/drawing/2014/main" id="{D9AD5D9B-606F-84E5-0C28-D596431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5159"/>
              </p:ext>
            </p:extLst>
          </p:nvPr>
        </p:nvGraphicFramePr>
        <p:xfrm>
          <a:off x="505274" y="4155035"/>
          <a:ext cx="2268260" cy="1052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32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  <a:gridCol w="836328">
                  <a:extLst>
                    <a:ext uri="{9D8B030D-6E8A-4147-A177-3AD203B41FA5}">
                      <a16:colId xmlns:a16="http://schemas.microsoft.com/office/drawing/2014/main" val="1859944607"/>
                    </a:ext>
                  </a:extLst>
                </a:gridCol>
              </a:tblGrid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Value</a:t>
                      </a:r>
                      <a:endParaRPr lang="ko-KR" altLang="en-US" sz="14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</a:t>
                      </a:r>
                      <a:r>
                        <a:rPr lang="en-US" altLang="ko-KR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복귀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ED745F8-9407-A0CF-E6D6-7ED228034B1F}"/>
              </a:ext>
            </a:extLst>
          </p:cNvPr>
          <p:cNvSpPr/>
          <p:nvPr/>
        </p:nvSpPr>
        <p:spPr>
          <a:xfrm>
            <a:off x="2904142" y="4154537"/>
            <a:ext cx="4195823" cy="1051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802AF6-6835-4856-F692-98A9D45E4D8B}"/>
              </a:ext>
            </a:extLst>
          </p:cNvPr>
          <p:cNvSpPr txBox="1"/>
          <p:nvPr/>
        </p:nvSpPr>
        <p:spPr>
          <a:xfrm>
            <a:off x="3030038" y="4310924"/>
            <a:ext cx="3927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= 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거주지역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</a:p>
          <a:p>
            <a:pPr lvl="1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        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물품 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=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 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(0, 1)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50B2EBE-89AB-1364-1055-34AF5298CA48}"/>
              </a:ext>
            </a:extLst>
          </p:cNvPr>
          <p:cNvSpPr txBox="1"/>
          <p:nvPr/>
        </p:nvSpPr>
        <p:spPr>
          <a:xfrm>
            <a:off x="1315443" y="2898685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B358B-B808-E55D-88F6-80FAC13E617C}"/>
              </a:ext>
            </a:extLst>
          </p:cNvPr>
          <p:cNvSpPr txBox="1"/>
          <p:nvPr/>
        </p:nvSpPr>
        <p:spPr>
          <a:xfrm>
            <a:off x="524001" y="5233922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이탈여부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7AD54F-A96B-E191-D8EF-164F95EB35C0}"/>
              </a:ext>
            </a:extLst>
          </p:cNvPr>
          <p:cNvSpPr txBox="1"/>
          <p:nvPr/>
        </p:nvSpPr>
        <p:spPr>
          <a:xfrm>
            <a:off x="8965955" y="4011102"/>
            <a:ext cx="16810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</a:t>
            </a:r>
            <a:r>
              <a:rPr lang="ko-KR" altLang="en-US" sz="1000" dirty="0"/>
              <a:t>재 구매 분류 모델 검증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3" name="표 17">
            <a:extLst>
              <a:ext uri="{FF2B5EF4-FFF2-40B4-BE49-F238E27FC236}">
                <a16:creationId xmlns:a16="http://schemas.microsoft.com/office/drawing/2014/main" id="{99BA6228-1118-BA82-7C08-68891E169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36856"/>
              </p:ext>
            </p:extLst>
          </p:nvPr>
        </p:nvGraphicFramePr>
        <p:xfrm>
          <a:off x="9168967" y="1316262"/>
          <a:ext cx="2352731" cy="1052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731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</a:tblGrid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비교 </a:t>
                      </a:r>
                      <a:r>
                        <a:rPr lang="en-US" altLang="ko-KR" sz="11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(Wilcoxon test)</a:t>
                      </a:r>
                      <a:endParaRPr lang="ko-KR" altLang="en-US" sz="1100" b="1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Ho : </a:t>
                      </a:r>
                      <a:r>
                        <a:rPr lang="ko-KR" altLang="en-US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두 유형 고객의 매출 차이가 없다</a:t>
                      </a: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P-value = 2*10^-6 &lt; 0.05</a:t>
                      </a:r>
                      <a:endParaRPr lang="ko-KR" altLang="en-US" sz="1100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00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6044FE-B7AF-E3E3-9BF8-65D3FA8E70F0}"/>
              </a:ext>
            </a:extLst>
          </p:cNvPr>
          <p:cNvSpPr/>
          <p:nvPr/>
        </p:nvSpPr>
        <p:spPr>
          <a:xfrm>
            <a:off x="5937139" y="5538692"/>
            <a:ext cx="5507934" cy="7245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5844175" y="1061814"/>
            <a:ext cx="5878506" cy="5338932"/>
          </a:xfrm>
          <a:prstGeom prst="roundRect">
            <a:avLst>
              <a:gd name="adj" fmla="val 3285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70178" y="1034919"/>
            <a:ext cx="3532488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RFM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이용한 고객의 구매력 군집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338760" y="1062175"/>
            <a:ext cx="5279879" cy="5338931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A16F32EC-8296-7873-AC3A-4B3769873E46}"/>
              </a:ext>
            </a:extLst>
          </p:cNvPr>
          <p:cNvSpPr txBox="1"/>
          <p:nvPr/>
        </p:nvSpPr>
        <p:spPr>
          <a:xfrm>
            <a:off x="1123747" y="2841972"/>
            <a:ext cx="1554972" cy="3085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표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현황 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</a:t>
            </a:r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003A46B9-E900-CD87-E44B-D81CDCE91355}"/>
              </a:ext>
            </a:extLst>
          </p:cNvPr>
          <p:cNvSpPr txBox="1"/>
          <p:nvPr/>
        </p:nvSpPr>
        <p:spPr>
          <a:xfrm>
            <a:off x="1169998" y="3085160"/>
            <a:ext cx="392451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 등급과 군집화를 이용한 주 소비 그룹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9AF77-C7A4-094B-90CA-B1A919945215}"/>
              </a:ext>
            </a:extLst>
          </p:cNvPr>
          <p:cNvSpPr txBox="1"/>
          <p:nvPr/>
        </p:nvSpPr>
        <p:spPr>
          <a:xfrm>
            <a:off x="338760" y="502691"/>
            <a:ext cx="11383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구매력 군집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(RFM)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비구매력 군집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(K - means)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 진행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연관분석을 통해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제품 추천 방안을 제시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 군집 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등급의 상승을 유도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D1201175-FF60-AC77-E39F-9791A581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" r="90"/>
          <a:stretch/>
        </p:blipFill>
        <p:spPr>
          <a:xfrm>
            <a:off x="6382726" y="1344373"/>
            <a:ext cx="5163744" cy="2727201"/>
          </a:xfrm>
          <a:prstGeom prst="rect">
            <a:avLst/>
          </a:prstGeom>
        </p:spPr>
      </p:pic>
      <p:sp>
        <p:nvSpPr>
          <p:cNvPr id="85" name="TextShape 1">
            <a:extLst>
              <a:ext uri="{FF2B5EF4-FFF2-40B4-BE49-F238E27FC236}">
                <a16:creationId xmlns:a16="http://schemas.microsoft.com/office/drawing/2014/main" id="{BE5AE1C9-9F82-EFC9-410E-8CC631C570A2}"/>
              </a:ext>
            </a:extLst>
          </p:cNvPr>
          <p:cNvSpPr txBox="1"/>
          <p:nvPr/>
        </p:nvSpPr>
        <p:spPr>
          <a:xfrm>
            <a:off x="7277405" y="1072008"/>
            <a:ext cx="3532488" cy="384401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군집에 따른 제품군 추천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EF9902F-E08C-38C1-C2D9-697BFDA96A6B}"/>
              </a:ext>
            </a:extLst>
          </p:cNvPr>
          <p:cNvGrpSpPr/>
          <p:nvPr/>
        </p:nvGrpSpPr>
        <p:grpSpPr>
          <a:xfrm>
            <a:off x="7880113" y="4100102"/>
            <a:ext cx="2327071" cy="496310"/>
            <a:chOff x="2860639" y="3177584"/>
            <a:chExt cx="2327071" cy="496310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1F1E9C0-A7F3-6C55-1F9D-7A599F36E623}"/>
                </a:ext>
              </a:extLst>
            </p:cNvPr>
            <p:cNvCxnSpPr>
              <a:cxnSpLocks/>
            </p:cNvCxnSpPr>
            <p:nvPr/>
          </p:nvCxnSpPr>
          <p:spPr>
            <a:xfrm>
              <a:off x="2983240" y="3336557"/>
              <a:ext cx="33840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B4BEADC-BF69-C560-6938-46C489176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3240" y="3520817"/>
              <a:ext cx="346029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D80E81A-42EB-2ECC-B67B-535104244BBF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338005"/>
              <a:ext cx="346029" cy="0"/>
            </a:xfrm>
            <a:prstGeom prst="line">
              <a:avLst/>
            </a:prstGeom>
            <a:ln w="38100">
              <a:solidFill>
                <a:srgbClr val="F4B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FF0C582-27AF-A099-9F67-70D57E1E4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522265"/>
              <a:ext cx="34602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E5AB685-DFE5-53D4-8E1B-0341F9D787E7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339947"/>
              <a:ext cx="346029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CF88790-5B62-8242-C253-7265675DAAF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524207"/>
              <a:ext cx="346029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55617138-C2E9-26EB-194E-E99C00497F42}"/>
                </a:ext>
              </a:extLst>
            </p:cNvPr>
            <p:cNvSpPr/>
            <p:nvPr/>
          </p:nvSpPr>
          <p:spPr>
            <a:xfrm>
              <a:off x="2860639" y="3177584"/>
              <a:ext cx="2183802" cy="49631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1A61823-2A88-6528-CEA2-9A8CA63EAD31}"/>
                </a:ext>
              </a:extLst>
            </p:cNvPr>
            <p:cNvSpPr txBox="1"/>
            <p:nvPr/>
          </p:nvSpPr>
          <p:spPr>
            <a:xfrm>
              <a:off x="3040140" y="323065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3A92AB6-45BC-638E-0863-769B0892EAEB}"/>
                </a:ext>
              </a:extLst>
            </p:cNvPr>
            <p:cNvSpPr txBox="1"/>
            <p:nvPr/>
          </p:nvSpPr>
          <p:spPr>
            <a:xfrm>
              <a:off x="3040140" y="341316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8E1621-EEEE-CDA4-BA41-BA4F5C6A6BD7}"/>
                </a:ext>
              </a:extLst>
            </p:cNvPr>
            <p:cNvSpPr txBox="1"/>
            <p:nvPr/>
          </p:nvSpPr>
          <p:spPr>
            <a:xfrm>
              <a:off x="3699270" y="322689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B90561-40EB-F3AF-B8AA-07EA239F6CFD}"/>
                </a:ext>
              </a:extLst>
            </p:cNvPr>
            <p:cNvSpPr txBox="1"/>
            <p:nvPr/>
          </p:nvSpPr>
          <p:spPr>
            <a:xfrm>
              <a:off x="3699270" y="341454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CAF6E7-FA86-E90D-5B07-DB9C478003DE}"/>
                </a:ext>
              </a:extLst>
            </p:cNvPr>
            <p:cNvSpPr txBox="1"/>
            <p:nvPr/>
          </p:nvSpPr>
          <p:spPr>
            <a:xfrm>
              <a:off x="4358400" y="322883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A0A60DC-8AA9-5D65-31A1-31C354589054}"/>
                </a:ext>
              </a:extLst>
            </p:cNvPr>
            <p:cNvSpPr txBox="1"/>
            <p:nvPr/>
          </p:nvSpPr>
          <p:spPr>
            <a:xfrm>
              <a:off x="4358400" y="341648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0C1F21D-6157-E12F-A0DB-D76C65167DA4}"/>
              </a:ext>
            </a:extLst>
          </p:cNvPr>
          <p:cNvSpPr txBox="1"/>
          <p:nvPr/>
        </p:nvSpPr>
        <p:spPr>
          <a:xfrm>
            <a:off x="5962959" y="4658779"/>
            <a:ext cx="5743798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통해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차별화된 제품 추천 방안을 제시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 군집 중 구매력이 높은 고객이 구입한 제품군을 구매력이 낮은 고객에게 추천하여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등급의 상승을 유도</a:t>
            </a:r>
            <a:endParaRPr lang="en-US" altLang="ko-KR" sz="14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596720-7FCF-AF03-BCCF-34D254AB0D16}"/>
              </a:ext>
            </a:extLst>
          </p:cNvPr>
          <p:cNvSpPr/>
          <p:nvPr/>
        </p:nvSpPr>
        <p:spPr>
          <a:xfrm>
            <a:off x="615168" y="5448596"/>
            <a:ext cx="4767306" cy="7245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98DD6-C565-18FC-3EFE-3C34DD882297}"/>
              </a:ext>
            </a:extLst>
          </p:cNvPr>
          <p:cNvSpPr txBox="1"/>
          <p:nvPr/>
        </p:nvSpPr>
        <p:spPr>
          <a:xfrm>
            <a:off x="539436" y="5538692"/>
            <a:ext cx="49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= 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개인정보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물품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 재 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=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 to F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03ACA8-951F-2D7C-1DF2-FB8664AF43FD}"/>
              </a:ext>
            </a:extLst>
          </p:cNvPr>
          <p:cNvGrpSpPr/>
          <p:nvPr/>
        </p:nvGrpSpPr>
        <p:grpSpPr>
          <a:xfrm>
            <a:off x="3397801" y="1345563"/>
            <a:ext cx="2255780" cy="1426819"/>
            <a:chOff x="2906084" y="1344373"/>
            <a:chExt cx="2927418" cy="1668045"/>
          </a:xfrm>
        </p:grpSpPr>
        <p:graphicFrame>
          <p:nvGraphicFramePr>
            <p:cNvPr id="11" name="다이어그램 10">
              <a:extLst>
                <a:ext uri="{FF2B5EF4-FFF2-40B4-BE49-F238E27FC236}">
                  <a16:creationId xmlns:a16="http://schemas.microsoft.com/office/drawing/2014/main" id="{2A66C7FA-FEE0-790F-2E20-61AECE5749A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7385150"/>
                </p:ext>
              </p:extLst>
            </p:nvPr>
          </p:nvGraphicFramePr>
          <p:xfrm>
            <a:off x="3065281" y="1344373"/>
            <a:ext cx="2768221" cy="16680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5D6287E-6035-85E7-464E-BDD4E47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4326" y="1919227"/>
              <a:ext cx="549874" cy="369204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2D91CE-60B1-59C3-FF09-450B93642FAF}"/>
                </a:ext>
              </a:extLst>
            </p:cNvPr>
            <p:cNvSpPr txBox="1"/>
            <p:nvPr/>
          </p:nvSpPr>
          <p:spPr>
            <a:xfrm>
              <a:off x="2906084" y="1582039"/>
              <a:ext cx="1168476" cy="468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Highest Value Customer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F17FE9-CB7B-55D9-1F1D-B0A676F6722E}"/>
              </a:ext>
            </a:extLst>
          </p:cNvPr>
          <p:cNvSpPr txBox="1"/>
          <p:nvPr/>
        </p:nvSpPr>
        <p:spPr>
          <a:xfrm>
            <a:off x="3509957" y="2575580"/>
            <a:ext cx="2473526" cy="62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시점을 기준으로 마지막 구매</a:t>
            </a:r>
            <a:endParaRPr lang="en-US" altLang="ko-KR" sz="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구매한 수</a:t>
            </a:r>
            <a:endParaRPr lang="en-US" altLang="ko-KR" sz="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 금액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2C3FCB-540F-671B-A808-1C9D9FD59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36" y="3443709"/>
            <a:ext cx="4327793" cy="1957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A351D1-D195-2629-33F4-11AEE6DA3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687" y="1503086"/>
            <a:ext cx="263652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2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FC102E59-9D46-9435-6F2F-79A277BF6155}"/>
              </a:ext>
            </a:extLst>
          </p:cNvPr>
          <p:cNvSpPr txBox="1"/>
          <p:nvPr/>
        </p:nvSpPr>
        <p:spPr>
          <a:xfrm>
            <a:off x="7277746" y="4269709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기간내 유입자의 매출 추이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4889AB-4A2D-D038-1279-AE08127C13F7}"/>
              </a:ext>
            </a:extLst>
          </p:cNvPr>
          <p:cNvSpPr txBox="1"/>
          <p:nvPr/>
        </p:nvSpPr>
        <p:spPr>
          <a:xfrm>
            <a:off x="1426827" y="4232661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구매물품별 </a:t>
            </a:r>
            <a:r>
              <a:rPr lang="ko-KR" altLang="en-US" sz="12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B9525F-5AA9-4FC5-6CB4-59ADE7331009}"/>
              </a:ext>
            </a:extLst>
          </p:cNvPr>
          <p:cNvSpPr txBox="1"/>
          <p:nvPr/>
        </p:nvSpPr>
        <p:spPr>
          <a:xfrm>
            <a:off x="1085470" y="1176128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비율과 수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9AA1E0-391F-ECC9-4DBC-1EEB287FA050}"/>
              </a:ext>
            </a:extLst>
          </p:cNvPr>
          <p:cNvSpPr txBox="1"/>
          <p:nvPr/>
        </p:nvSpPr>
        <p:spPr>
          <a:xfrm>
            <a:off x="11158291" y="6447080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31261672-E8EA-078E-09CA-605623964EB0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TextShape 1">
            <a:extLst>
              <a:ext uri="{FF2B5EF4-FFF2-40B4-BE49-F238E27FC236}">
                <a16:creationId xmlns:a16="http://schemas.microsoft.com/office/drawing/2014/main" id="{8E66A8D6-2CD5-3E61-31ED-A1CC2C4007D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특성과 프로모션 설정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7710123-230F-D885-7C2A-DCD50E232CB4}"/>
              </a:ext>
            </a:extLst>
          </p:cNvPr>
          <p:cNvSpPr/>
          <p:nvPr/>
        </p:nvSpPr>
        <p:spPr>
          <a:xfrm>
            <a:off x="338760" y="1159961"/>
            <a:ext cx="11378900" cy="2509796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A377F5-75E2-8A21-6655-EE024EB8D81E}"/>
              </a:ext>
            </a:extLst>
          </p:cNvPr>
          <p:cNvSpPr txBox="1"/>
          <p:nvPr/>
        </p:nvSpPr>
        <p:spPr>
          <a:xfrm>
            <a:off x="338760" y="518638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진행 시 가입자 수가 급격하게 증가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인터넷 블로그에서 주기적인 프로모션을 통해 신규고객을 유치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472780-50D9-B56A-10D6-5F51D3EFAA4B}"/>
              </a:ext>
            </a:extLst>
          </p:cNvPr>
          <p:cNvSpPr txBox="1"/>
          <p:nvPr/>
        </p:nvSpPr>
        <p:spPr>
          <a:xfrm>
            <a:off x="330871" y="3702033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구매한</a:t>
            </a:r>
            <a:r>
              <a:rPr lang="ko-KR" altLang="en-US" sz="14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잔존율이 가장 높은 것을 확인할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 프로모션 기간 내 유입자의 매출 추이는 프로모션 이후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달이 지나면 점차 줄어듦을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프로모션 품목으로 설정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주기는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달로 설정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1AF5F0-33C7-CB8F-481F-094834F9D781}"/>
              </a:ext>
            </a:extLst>
          </p:cNvPr>
          <p:cNvSpPr/>
          <p:nvPr/>
        </p:nvSpPr>
        <p:spPr>
          <a:xfrm>
            <a:off x="427153" y="4237852"/>
            <a:ext cx="11378900" cy="2163254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8D945C6-C2D2-A508-BF69-D2ED5774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1" y="1159651"/>
            <a:ext cx="2216724" cy="200179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D5F706D-1E31-B776-6F17-4A6C3294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60" y="1502354"/>
            <a:ext cx="2698794" cy="1530639"/>
          </a:xfrm>
          <a:prstGeom prst="rect">
            <a:avLst/>
          </a:prstGeom>
        </p:spPr>
      </p:pic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BC478A8-842C-CD9A-9E7D-CBD2D85312A3}"/>
              </a:ext>
            </a:extLst>
          </p:cNvPr>
          <p:cNvCxnSpPr>
            <a:cxnSpLocks/>
          </p:cNvCxnSpPr>
          <p:nvPr/>
        </p:nvCxnSpPr>
        <p:spPr>
          <a:xfrm>
            <a:off x="5677744" y="1374098"/>
            <a:ext cx="0" cy="2137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A114FA1-C048-1752-A1D9-474D63FF11C5}"/>
              </a:ext>
            </a:extLst>
          </p:cNvPr>
          <p:cNvCxnSpPr>
            <a:cxnSpLocks/>
          </p:cNvCxnSpPr>
          <p:nvPr/>
        </p:nvCxnSpPr>
        <p:spPr>
          <a:xfrm>
            <a:off x="6075835" y="4359493"/>
            <a:ext cx="0" cy="18504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1" name="표 18">
            <a:extLst>
              <a:ext uri="{FF2B5EF4-FFF2-40B4-BE49-F238E27FC236}">
                <a16:creationId xmlns:a16="http://schemas.microsoft.com/office/drawing/2014/main" id="{A8DA57F1-124A-7E96-8CBC-EE511DDD5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7259"/>
              </p:ext>
            </p:extLst>
          </p:nvPr>
        </p:nvGraphicFramePr>
        <p:xfrm>
          <a:off x="2475324" y="1517984"/>
          <a:ext cx="2936536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46">
                  <a:extLst>
                    <a:ext uri="{9D8B030D-6E8A-4147-A177-3AD203B41FA5}">
                      <a16:colId xmlns:a16="http://schemas.microsoft.com/office/drawing/2014/main" val="51274272"/>
                    </a:ext>
                  </a:extLst>
                </a:gridCol>
                <a:gridCol w="1609493">
                  <a:extLst>
                    <a:ext uri="{9D8B030D-6E8A-4147-A177-3AD203B41FA5}">
                      <a16:colId xmlns:a16="http://schemas.microsoft.com/office/drawing/2014/main" val="1330363388"/>
                    </a:ext>
                  </a:extLst>
                </a:gridCol>
                <a:gridCol w="756697">
                  <a:extLst>
                    <a:ext uri="{9D8B030D-6E8A-4147-A177-3AD203B41FA5}">
                      <a16:colId xmlns:a16="http://schemas.microsoft.com/office/drawing/2014/main" val="4178930989"/>
                    </a:ext>
                  </a:extLst>
                </a:gridCol>
              </a:tblGrid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66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인스타그램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511834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네이버 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75195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지인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03517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기타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인터넷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0619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91B1B09-ED91-7FCD-B59C-9D3733691C35}"/>
              </a:ext>
            </a:extLst>
          </p:cNvPr>
          <p:cNvSpPr txBox="1"/>
          <p:nvPr/>
        </p:nvSpPr>
        <p:spPr>
          <a:xfrm>
            <a:off x="886852" y="3268227"/>
            <a:ext cx="433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가입자 중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90% 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고객이 인터넷을 통해 유입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926209-5F8C-C036-37CF-5F7C14B3259F}"/>
              </a:ext>
            </a:extLst>
          </p:cNvPr>
          <p:cNvSpPr txBox="1"/>
          <p:nvPr/>
        </p:nvSpPr>
        <p:spPr>
          <a:xfrm>
            <a:off x="6819052" y="1171941"/>
            <a:ext cx="3757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주별 가입자 수와 이벤트 기간 및 내용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4" name="표 28">
            <a:extLst>
              <a:ext uri="{FF2B5EF4-FFF2-40B4-BE49-F238E27FC236}">
                <a16:creationId xmlns:a16="http://schemas.microsoft.com/office/drawing/2014/main" id="{2F19E079-032A-993F-8E2D-D4F8D2ABE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16355"/>
              </p:ext>
            </p:extLst>
          </p:nvPr>
        </p:nvGraphicFramePr>
        <p:xfrm>
          <a:off x="8743820" y="1634200"/>
          <a:ext cx="2778840" cy="129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007">
                  <a:extLst>
                    <a:ext uri="{9D8B030D-6E8A-4147-A177-3AD203B41FA5}">
                      <a16:colId xmlns:a16="http://schemas.microsoft.com/office/drawing/2014/main" val="2093131446"/>
                    </a:ext>
                  </a:extLst>
                </a:gridCol>
                <a:gridCol w="1116460">
                  <a:extLst>
                    <a:ext uri="{9D8B030D-6E8A-4147-A177-3AD203B41FA5}">
                      <a16:colId xmlns:a16="http://schemas.microsoft.com/office/drawing/2014/main" val="3281060994"/>
                    </a:ext>
                  </a:extLst>
                </a:gridCol>
                <a:gridCol w="853373">
                  <a:extLst>
                    <a:ext uri="{9D8B030D-6E8A-4147-A177-3AD203B41FA5}">
                      <a16:colId xmlns:a16="http://schemas.microsoft.com/office/drawing/2014/main" val="2319226904"/>
                    </a:ext>
                  </a:extLst>
                </a:gridCol>
              </a:tblGrid>
              <a:tr h="454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이벤트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제공된 포인트 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점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가입자 수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14154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1,963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17639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1,424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49275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1,968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08466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05765FCB-49F0-D6C7-1665-78E375919F4B}"/>
              </a:ext>
            </a:extLst>
          </p:cNvPr>
          <p:cNvSpPr txBox="1"/>
          <p:nvPr/>
        </p:nvSpPr>
        <p:spPr>
          <a:xfrm>
            <a:off x="6442668" y="3265991"/>
            <a:ext cx="5037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중 신규 가입자 수의 폭발적인 증가를 확인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FAA197-468F-7B65-A3CE-C653A2905D93}"/>
              </a:ext>
            </a:extLst>
          </p:cNvPr>
          <p:cNvSpPr txBox="1"/>
          <p:nvPr/>
        </p:nvSpPr>
        <p:spPr>
          <a:xfrm>
            <a:off x="6295173" y="3009877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시간에 따른 가입자 수 변화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7" name="차트 106">
            <a:extLst>
              <a:ext uri="{FF2B5EF4-FFF2-40B4-BE49-F238E27FC236}">
                <a16:creationId xmlns:a16="http://schemas.microsoft.com/office/drawing/2014/main" id="{849555DE-8F26-5D08-D6AD-59C0EB9A2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036831"/>
              </p:ext>
            </p:extLst>
          </p:nvPr>
        </p:nvGraphicFramePr>
        <p:xfrm>
          <a:off x="818587" y="4396921"/>
          <a:ext cx="4912944" cy="155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E6EA725-1611-4FDA-6BFC-6CCD7075E538}"/>
              </a:ext>
            </a:extLst>
          </p:cNvPr>
          <p:cNvSpPr txBox="1"/>
          <p:nvPr/>
        </p:nvSpPr>
        <p:spPr>
          <a:xfrm>
            <a:off x="392944" y="2938718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9AE62A-A95B-3C8E-FD48-59D4831C0241}"/>
              </a:ext>
            </a:extLst>
          </p:cNvPr>
          <p:cNvSpPr txBox="1"/>
          <p:nvPr/>
        </p:nvSpPr>
        <p:spPr>
          <a:xfrm>
            <a:off x="2954051" y="2957065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BAFBC0-DA9C-BEE2-B632-7063FF506D78}"/>
              </a:ext>
            </a:extLst>
          </p:cNvPr>
          <p:cNvSpPr txBox="1"/>
          <p:nvPr/>
        </p:nvSpPr>
        <p:spPr>
          <a:xfrm>
            <a:off x="8759969" y="3019770"/>
            <a:ext cx="278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기간과 내용에 따른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11" name="차트 110">
            <a:extLst>
              <a:ext uri="{FF2B5EF4-FFF2-40B4-BE49-F238E27FC236}">
                <a16:creationId xmlns:a16="http://schemas.microsoft.com/office/drawing/2014/main" id="{B76BE04D-4CDF-61A8-B54D-224298F19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807956"/>
              </p:ext>
            </p:extLst>
          </p:nvPr>
        </p:nvGraphicFramePr>
        <p:xfrm>
          <a:off x="6442668" y="4456489"/>
          <a:ext cx="5162193" cy="155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2" name="TextBox 16">
            <a:extLst>
              <a:ext uri="{FF2B5EF4-FFF2-40B4-BE49-F238E27FC236}">
                <a16:creationId xmlns:a16="http://schemas.microsoft.com/office/drawing/2014/main" id="{D3395389-8544-75E7-DAEC-F2CB4F42E30F}"/>
              </a:ext>
            </a:extLst>
          </p:cNvPr>
          <p:cNvSpPr txBox="1"/>
          <p:nvPr/>
        </p:nvSpPr>
        <p:spPr>
          <a:xfrm>
            <a:off x="6193052" y="4269709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월별 매출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만원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3" name="TextBox 16">
            <a:extLst>
              <a:ext uri="{FF2B5EF4-FFF2-40B4-BE49-F238E27FC236}">
                <a16:creationId xmlns:a16="http://schemas.microsoft.com/office/drawing/2014/main" id="{F44AC2E1-B126-0C4D-31F2-BB8C1BDC4B73}"/>
              </a:ext>
            </a:extLst>
          </p:cNvPr>
          <p:cNvSpPr txBox="1"/>
          <p:nvPr/>
        </p:nvSpPr>
        <p:spPr>
          <a:xfrm>
            <a:off x="427153" y="4237852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:%)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2D6E2ABE-0F1E-11BA-616D-9116CF9C3281}"/>
              </a:ext>
            </a:extLst>
          </p:cNvPr>
          <p:cNvCxnSpPr>
            <a:cxnSpLocks/>
          </p:cNvCxnSpPr>
          <p:nvPr/>
        </p:nvCxnSpPr>
        <p:spPr>
          <a:xfrm>
            <a:off x="6839521" y="5141793"/>
            <a:ext cx="4533892" cy="1455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1A3185D3-0C32-942E-F165-04CE752F9D8C}"/>
              </a:ext>
            </a:extLst>
          </p:cNvPr>
          <p:cNvSpPr/>
          <p:nvPr/>
        </p:nvSpPr>
        <p:spPr>
          <a:xfrm>
            <a:off x="8389172" y="4658242"/>
            <a:ext cx="402990" cy="4534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15CC0B-FCB0-1353-15BB-6D5F13D5AE38}"/>
              </a:ext>
            </a:extLst>
          </p:cNvPr>
          <p:cNvSpPr txBox="1"/>
          <p:nvPr/>
        </p:nvSpPr>
        <p:spPr>
          <a:xfrm>
            <a:off x="482229" y="5995005"/>
            <a:ext cx="546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첫 구매물품인 신규 고객의 잔존율이 가장 높음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7665A88-CB7D-5BDB-6CF5-577A4E604349}"/>
              </a:ext>
            </a:extLst>
          </p:cNvPr>
          <p:cNvSpPr txBox="1"/>
          <p:nvPr/>
        </p:nvSpPr>
        <p:spPr>
          <a:xfrm>
            <a:off x="6132878" y="5951429"/>
            <a:ext cx="541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내 유입한 가입자들의 매출 추이는 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 후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뒤에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아래로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떨어짐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978E904-7B06-CAA2-538E-FF4DF387106A}"/>
              </a:ext>
            </a:extLst>
          </p:cNvPr>
          <p:cNvSpPr/>
          <p:nvPr/>
        </p:nvSpPr>
        <p:spPr>
          <a:xfrm>
            <a:off x="6133176" y="1426921"/>
            <a:ext cx="570261" cy="520983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534599-FA02-A877-306A-1250EEEAE101}"/>
              </a:ext>
            </a:extLst>
          </p:cNvPr>
          <p:cNvSpPr/>
          <p:nvPr/>
        </p:nvSpPr>
        <p:spPr>
          <a:xfrm>
            <a:off x="8325574" y="1799160"/>
            <a:ext cx="322117" cy="29712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4" name="화살표: 아래쪽 153">
            <a:extLst>
              <a:ext uri="{FF2B5EF4-FFF2-40B4-BE49-F238E27FC236}">
                <a16:creationId xmlns:a16="http://schemas.microsoft.com/office/drawing/2014/main" id="{2B21DEDB-1797-E693-9795-3CE84F031772}"/>
              </a:ext>
            </a:extLst>
          </p:cNvPr>
          <p:cNvSpPr/>
          <p:nvPr/>
        </p:nvSpPr>
        <p:spPr>
          <a:xfrm>
            <a:off x="1551724" y="4282705"/>
            <a:ext cx="402990" cy="302824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548259-4301-361D-8052-CBF507399920}"/>
              </a:ext>
            </a:extLst>
          </p:cNvPr>
          <p:cNvSpPr/>
          <p:nvPr/>
        </p:nvSpPr>
        <p:spPr>
          <a:xfrm>
            <a:off x="1511643" y="4653435"/>
            <a:ext cx="453766" cy="131269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7C2651-B2DF-4C64-9674-635A6F9E0A9F}"/>
              </a:ext>
            </a:extLst>
          </p:cNvPr>
          <p:cNvSpPr/>
          <p:nvPr/>
        </p:nvSpPr>
        <p:spPr>
          <a:xfrm>
            <a:off x="8430567" y="5111653"/>
            <a:ext cx="334562" cy="81090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427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2413</Words>
  <Application>Microsoft Office PowerPoint</Application>
  <PresentationFormat>와이드스크린</PresentationFormat>
  <Paragraphs>406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나눔스퀘어 ExtraBold</vt:lpstr>
      <vt:lpstr>나눔스퀘어 네오 Regular</vt:lpstr>
      <vt:lpstr>Malgun Gothic</vt:lpstr>
      <vt:lpstr>Malgun Gothic</vt:lpstr>
      <vt:lpstr>Arial</vt:lpstr>
      <vt:lpstr>Calibri</vt:lpstr>
      <vt:lpstr>Calibri Light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장동언</cp:lastModifiedBy>
  <cp:revision>416</cp:revision>
  <dcterms:created xsi:type="dcterms:W3CDTF">2022-11-05T10:48:10Z</dcterms:created>
  <dcterms:modified xsi:type="dcterms:W3CDTF">2022-11-18T04:56:02Z</dcterms:modified>
</cp:coreProperties>
</file>